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12.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07" r:id="rId2"/>
  </p:sldMasterIdLst>
  <p:notesMasterIdLst>
    <p:notesMasterId r:id="rId18"/>
  </p:notesMasterIdLst>
  <p:sldIdLst>
    <p:sldId id="2696" r:id="rId3"/>
    <p:sldId id="2710" r:id="rId4"/>
    <p:sldId id="343" r:id="rId5"/>
    <p:sldId id="265" r:id="rId6"/>
    <p:sldId id="1554" r:id="rId7"/>
    <p:sldId id="423" r:id="rId8"/>
    <p:sldId id="424" r:id="rId9"/>
    <p:sldId id="425" r:id="rId10"/>
    <p:sldId id="426" r:id="rId11"/>
    <p:sldId id="427" r:id="rId12"/>
    <p:sldId id="2698" r:id="rId13"/>
    <p:sldId id="2699" r:id="rId14"/>
    <p:sldId id="2701" r:id="rId15"/>
    <p:sldId id="2700" r:id="rId16"/>
    <p:sldId id="538" r:id="rId17"/>
  </p:sldIdLst>
  <p:sldSz cx="12192000" cy="6858000"/>
  <p:notesSz cx="6858000" cy="9144000"/>
  <p:custDataLst>
    <p:tags r:id="rId1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D1D7047-B203-4C9C-8519-967CC493439C}">
          <p14:sldIdLst>
            <p14:sldId id="2696"/>
            <p14:sldId id="2710"/>
            <p14:sldId id="343"/>
            <p14:sldId id="265"/>
            <p14:sldId id="1554"/>
            <p14:sldId id="423"/>
            <p14:sldId id="424"/>
            <p14:sldId id="425"/>
            <p14:sldId id="426"/>
            <p14:sldId id="427"/>
            <p14:sldId id="2698"/>
            <p14:sldId id="2699"/>
            <p14:sldId id="2701"/>
            <p14:sldId id="2700"/>
            <p14:sldId id="538"/>
          </p14:sldIdLst>
        </p14:section>
      </p14:sectionLst>
    </p:ex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2C341"/>
    <a:srgbClr val="F26322"/>
    <a:srgbClr val="587187"/>
    <a:srgbClr val="515151"/>
    <a:srgbClr val="0094D6"/>
    <a:srgbClr val="009BDF"/>
    <a:srgbClr val="006098"/>
    <a:srgbClr val="0C57A5"/>
    <a:srgbClr val="005885"/>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A0C507-2C1D-4658-9AD9-AA14EEBDA6B0}" v="1" dt="2024-04-23T19:58:16.7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756" y="72"/>
      </p:cViewPr>
      <p:guideLst>
        <p:guide orient="horz" pos="213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Sheet1!$A$1</c:f>
              <c:strCache>
                <c:ptCount val="1"/>
                <c:pt idx="0">
                  <c:v>Sales</c:v>
                </c:pt>
              </c:strCache>
            </c:strRef>
          </c:tx>
          <c:spPr>
            <a:solidFill>
              <a:srgbClr val="82C341"/>
            </a:solidFill>
            <a:effectLst/>
          </c:spPr>
          <c:dPt>
            <c:idx val="0"/>
            <c:bubble3D val="0"/>
            <c:extLst>
              <c:ext xmlns:c16="http://schemas.microsoft.com/office/drawing/2014/chart" uri="{C3380CC4-5D6E-409C-BE32-E72D297353CC}">
                <c16:uniqueId val="{00000000-CB02-49B7-9E4F-8645A0D24304}"/>
              </c:ext>
            </c:extLst>
          </c:dPt>
          <c:val>
            <c:numRef>
              <c:f>Sheet1!$A$2:$A$5</c:f>
              <c:numCache>
                <c:formatCode>General</c:formatCode>
                <c:ptCount val="4"/>
                <c:pt idx="0">
                  <c:v>100</c:v>
                </c:pt>
                <c:pt idx="1">
                  <c:v>0</c:v>
                </c:pt>
              </c:numCache>
            </c:numRef>
          </c:val>
          <c:extLst>
            <c:ext xmlns:c16="http://schemas.microsoft.com/office/drawing/2014/chart" uri="{C3380CC4-5D6E-409C-BE32-E72D297353CC}">
              <c16:uniqueId val="{00000001-CB02-49B7-9E4F-8645A0D24304}"/>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Sheet1!$A$1</c:f>
              <c:strCache>
                <c:ptCount val="1"/>
                <c:pt idx="0">
                  <c:v>Sales</c:v>
                </c:pt>
              </c:strCache>
            </c:strRef>
          </c:tx>
          <c:spPr>
            <a:solidFill>
              <a:srgbClr val="0070C0"/>
            </a:solidFill>
            <a:effectLst/>
          </c:spPr>
          <c:dPt>
            <c:idx val="0"/>
            <c:bubble3D val="0"/>
            <c:spPr>
              <a:solidFill>
                <a:schemeClr val="bg1">
                  <a:lumMod val="75000"/>
                </a:schemeClr>
              </a:solidFill>
              <a:effectLst/>
            </c:spPr>
            <c:extLst>
              <c:ext xmlns:c16="http://schemas.microsoft.com/office/drawing/2014/chart" uri="{C3380CC4-5D6E-409C-BE32-E72D297353CC}">
                <c16:uniqueId val="{00000001-43AE-4FD8-9B02-880D9CBF3B56}"/>
              </c:ext>
            </c:extLst>
          </c:dPt>
          <c:val>
            <c:numRef>
              <c:f>Sheet1!$A$2:$A$5</c:f>
              <c:numCache>
                <c:formatCode>General</c:formatCode>
                <c:ptCount val="4"/>
                <c:pt idx="0">
                  <c:v>100</c:v>
                </c:pt>
                <c:pt idx="1">
                  <c:v>0</c:v>
                </c:pt>
              </c:numCache>
            </c:numRef>
          </c:val>
          <c:extLst>
            <c:ext xmlns:c16="http://schemas.microsoft.com/office/drawing/2014/chart" uri="{C3380CC4-5D6E-409C-BE32-E72D297353CC}">
              <c16:uniqueId val="{00000002-43AE-4FD8-9B02-880D9CBF3B56}"/>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Sheet1!$A$1</c:f>
              <c:strCache>
                <c:ptCount val="1"/>
                <c:pt idx="0">
                  <c:v>Sales</c:v>
                </c:pt>
              </c:strCache>
            </c:strRef>
          </c:tx>
          <c:spPr>
            <a:solidFill>
              <a:schemeClr val="bg1">
                <a:lumMod val="65000"/>
              </a:schemeClr>
            </a:solidFill>
            <a:effectLst/>
          </c:spPr>
          <c:dPt>
            <c:idx val="0"/>
            <c:bubble3D val="0"/>
            <c:spPr>
              <a:solidFill>
                <a:schemeClr val="bg1">
                  <a:lumMod val="75000"/>
                </a:schemeClr>
              </a:solidFill>
              <a:effectLst/>
            </c:spPr>
            <c:extLst>
              <c:ext xmlns:c16="http://schemas.microsoft.com/office/drawing/2014/chart" uri="{C3380CC4-5D6E-409C-BE32-E72D297353CC}">
                <c16:uniqueId val="{00000001-C1A6-4B40-AC1C-0E5C09D48AB2}"/>
              </c:ext>
            </c:extLst>
          </c:dPt>
          <c:dPt>
            <c:idx val="1"/>
            <c:bubble3D val="0"/>
            <c:extLst>
              <c:ext xmlns:c16="http://schemas.microsoft.com/office/drawing/2014/chart" uri="{C3380CC4-5D6E-409C-BE32-E72D297353CC}">
                <c16:uniqueId val="{00000002-C1A6-4B40-AC1C-0E5C09D48AB2}"/>
              </c:ext>
            </c:extLst>
          </c:dPt>
          <c:val>
            <c:numRef>
              <c:f>Sheet1!$A$2:$A$5</c:f>
              <c:numCache>
                <c:formatCode>General</c:formatCode>
                <c:ptCount val="4"/>
                <c:pt idx="0">
                  <c:v>70</c:v>
                </c:pt>
                <c:pt idx="1">
                  <c:v>30</c:v>
                </c:pt>
              </c:numCache>
            </c:numRef>
          </c:val>
          <c:extLst>
            <c:ext xmlns:c16="http://schemas.microsoft.com/office/drawing/2014/chart" uri="{C3380CC4-5D6E-409C-BE32-E72D297353CC}">
              <c16:uniqueId val="{00000003-C1A6-4B40-AC1C-0E5C09D48AB2}"/>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spPr>
    <a:effectLst/>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Sheet1!$A$1</c:f>
              <c:strCache>
                <c:ptCount val="1"/>
                <c:pt idx="0">
                  <c:v>Sales</c:v>
                </c:pt>
              </c:strCache>
            </c:strRef>
          </c:tx>
          <c:spPr>
            <a:solidFill>
              <a:schemeClr val="bg1">
                <a:lumMod val="75000"/>
              </a:schemeClr>
            </a:solidFill>
            <a:effectLst/>
          </c:spPr>
          <c:dPt>
            <c:idx val="0"/>
            <c:bubble3D val="0"/>
            <c:extLst>
              <c:ext xmlns:c16="http://schemas.microsoft.com/office/drawing/2014/chart" uri="{C3380CC4-5D6E-409C-BE32-E72D297353CC}">
                <c16:uniqueId val="{00000000-4E45-45AD-B1D4-1DC46C2336A3}"/>
              </c:ext>
            </c:extLst>
          </c:dPt>
          <c:dPt>
            <c:idx val="1"/>
            <c:bubble3D val="0"/>
            <c:spPr>
              <a:solidFill>
                <a:schemeClr val="bg1">
                  <a:lumMod val="65000"/>
                </a:schemeClr>
              </a:solidFill>
              <a:effectLst/>
            </c:spPr>
            <c:extLst>
              <c:ext xmlns:c16="http://schemas.microsoft.com/office/drawing/2014/chart" uri="{C3380CC4-5D6E-409C-BE32-E72D297353CC}">
                <c16:uniqueId val="{00000002-4E45-45AD-B1D4-1DC46C2336A3}"/>
              </c:ext>
            </c:extLst>
          </c:dPt>
          <c:val>
            <c:numRef>
              <c:f>Sheet1!$A$2:$A$5</c:f>
              <c:numCache>
                <c:formatCode>General</c:formatCode>
                <c:ptCount val="4"/>
                <c:pt idx="0">
                  <c:v>50</c:v>
                </c:pt>
                <c:pt idx="1">
                  <c:v>50</c:v>
                </c:pt>
              </c:numCache>
            </c:numRef>
          </c:val>
          <c:extLst>
            <c:ext xmlns:c16="http://schemas.microsoft.com/office/drawing/2014/chart" uri="{C3380CC4-5D6E-409C-BE32-E72D297353CC}">
              <c16:uniqueId val="{00000003-4E45-45AD-B1D4-1DC46C2336A3}"/>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Sheet1!$A$1</c:f>
              <c:strCache>
                <c:ptCount val="1"/>
                <c:pt idx="0">
                  <c:v>Sales</c:v>
                </c:pt>
              </c:strCache>
            </c:strRef>
          </c:tx>
          <c:spPr>
            <a:solidFill>
              <a:srgbClr val="A54399"/>
            </a:solidFill>
            <a:effectLst/>
          </c:spPr>
          <c:dPt>
            <c:idx val="0"/>
            <c:bubble3D val="0"/>
            <c:spPr>
              <a:solidFill>
                <a:schemeClr val="bg1">
                  <a:lumMod val="75000"/>
                </a:schemeClr>
              </a:solidFill>
              <a:effectLst/>
            </c:spPr>
            <c:extLst>
              <c:ext xmlns:c16="http://schemas.microsoft.com/office/drawing/2014/chart" uri="{C3380CC4-5D6E-409C-BE32-E72D297353CC}">
                <c16:uniqueId val="{00000001-AA2F-48D2-A6DE-83DB70FDFF7D}"/>
              </c:ext>
            </c:extLst>
          </c:dPt>
          <c:dPt>
            <c:idx val="1"/>
            <c:bubble3D val="0"/>
            <c:spPr>
              <a:solidFill>
                <a:schemeClr val="bg1">
                  <a:lumMod val="65000"/>
                </a:schemeClr>
              </a:solidFill>
              <a:effectLst/>
            </c:spPr>
            <c:extLst>
              <c:ext xmlns:c16="http://schemas.microsoft.com/office/drawing/2014/chart" uri="{C3380CC4-5D6E-409C-BE32-E72D297353CC}">
                <c16:uniqueId val="{00000003-AA2F-48D2-A6DE-83DB70FDFF7D}"/>
              </c:ext>
            </c:extLst>
          </c:dPt>
          <c:val>
            <c:numRef>
              <c:f>Sheet1!$A$2:$A$5</c:f>
              <c:numCache>
                <c:formatCode>General</c:formatCode>
                <c:ptCount val="4"/>
                <c:pt idx="0">
                  <c:v>30</c:v>
                </c:pt>
                <c:pt idx="1">
                  <c:v>70</c:v>
                </c:pt>
              </c:numCache>
            </c:numRef>
          </c:val>
          <c:extLst>
            <c:ext xmlns:c16="http://schemas.microsoft.com/office/drawing/2014/chart" uri="{C3380CC4-5D6E-409C-BE32-E72D297353CC}">
              <c16:uniqueId val="{00000004-AA2F-48D2-A6DE-83DB70FDFF7D}"/>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Sheet1!$A$1</c:f>
              <c:strCache>
                <c:ptCount val="1"/>
                <c:pt idx="0">
                  <c:v>Sales</c:v>
                </c:pt>
              </c:strCache>
            </c:strRef>
          </c:tx>
          <c:spPr>
            <a:solidFill>
              <a:srgbClr val="82C341"/>
            </a:solidFill>
            <a:effectLst/>
          </c:spPr>
          <c:dPt>
            <c:idx val="0"/>
            <c:bubble3D val="0"/>
            <c:extLst>
              <c:ext xmlns:c16="http://schemas.microsoft.com/office/drawing/2014/chart" uri="{C3380CC4-5D6E-409C-BE32-E72D297353CC}">
                <c16:uniqueId val="{00000000-99DF-4D6D-B529-C1B3D9606046}"/>
              </c:ext>
            </c:extLst>
          </c:dPt>
          <c:val>
            <c:numRef>
              <c:f>Sheet1!$A$2:$A$5</c:f>
              <c:numCache>
                <c:formatCode>General</c:formatCode>
                <c:ptCount val="4"/>
                <c:pt idx="0">
                  <c:v>100</c:v>
                </c:pt>
                <c:pt idx="1">
                  <c:v>0</c:v>
                </c:pt>
              </c:numCache>
            </c:numRef>
          </c:val>
          <c:extLst>
            <c:ext xmlns:c16="http://schemas.microsoft.com/office/drawing/2014/chart" uri="{C3380CC4-5D6E-409C-BE32-E72D297353CC}">
              <c16:uniqueId val="{00000001-99DF-4D6D-B529-C1B3D9606046}"/>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Sheet1!$A$1</c:f>
              <c:strCache>
                <c:ptCount val="1"/>
                <c:pt idx="0">
                  <c:v>Sales</c:v>
                </c:pt>
              </c:strCache>
            </c:strRef>
          </c:tx>
          <c:spPr>
            <a:solidFill>
              <a:schemeClr val="accent5"/>
            </a:solidFill>
            <a:effectLst/>
          </c:spPr>
          <c:dPt>
            <c:idx val="0"/>
            <c:bubble3D val="0"/>
            <c:spPr>
              <a:solidFill>
                <a:srgbClr val="82C341"/>
              </a:solidFill>
              <a:effectLst/>
            </c:spPr>
            <c:extLst>
              <c:ext xmlns:c16="http://schemas.microsoft.com/office/drawing/2014/chart" uri="{C3380CC4-5D6E-409C-BE32-E72D297353CC}">
                <c16:uniqueId val="{00000001-06AA-4F70-8870-B4C42C2A2191}"/>
              </c:ext>
            </c:extLst>
          </c:dPt>
          <c:dPt>
            <c:idx val="1"/>
            <c:bubble3D val="0"/>
            <c:spPr>
              <a:solidFill>
                <a:srgbClr val="F26322"/>
              </a:solidFill>
              <a:effectLst/>
            </c:spPr>
            <c:extLst>
              <c:ext xmlns:c16="http://schemas.microsoft.com/office/drawing/2014/chart" uri="{C3380CC4-5D6E-409C-BE32-E72D297353CC}">
                <c16:uniqueId val="{00000002-06AA-4F70-8870-B4C42C2A2191}"/>
              </c:ext>
            </c:extLst>
          </c:dPt>
          <c:val>
            <c:numRef>
              <c:f>Sheet1!$A$2:$A$5</c:f>
              <c:numCache>
                <c:formatCode>General</c:formatCode>
                <c:ptCount val="4"/>
                <c:pt idx="0">
                  <c:v>70</c:v>
                </c:pt>
                <c:pt idx="1">
                  <c:v>30</c:v>
                </c:pt>
              </c:numCache>
            </c:numRef>
          </c:val>
          <c:extLst>
            <c:ext xmlns:c16="http://schemas.microsoft.com/office/drawing/2014/chart" uri="{C3380CC4-5D6E-409C-BE32-E72D297353CC}">
              <c16:uniqueId val="{00000003-06AA-4F70-8870-B4C42C2A2191}"/>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spPr>
    <a:effectLst/>
  </c:spPr>
  <c:txPr>
    <a:bodyPr/>
    <a:lstStyle/>
    <a:p>
      <a:pPr>
        <a:defRPr sz="1800"/>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Sheet1!$A$1</c:f>
              <c:strCache>
                <c:ptCount val="1"/>
                <c:pt idx="0">
                  <c:v>Sales</c:v>
                </c:pt>
              </c:strCache>
            </c:strRef>
          </c:tx>
          <c:spPr>
            <a:effectLst/>
          </c:spPr>
          <c:dPt>
            <c:idx val="0"/>
            <c:bubble3D val="0"/>
            <c:spPr>
              <a:solidFill>
                <a:srgbClr val="82C341"/>
              </a:solidFill>
              <a:effectLst/>
            </c:spPr>
            <c:extLst>
              <c:ext xmlns:c16="http://schemas.microsoft.com/office/drawing/2014/chart" uri="{C3380CC4-5D6E-409C-BE32-E72D297353CC}">
                <c16:uniqueId val="{00000001-C8AB-4897-91E5-ECC0AE6DE370}"/>
              </c:ext>
            </c:extLst>
          </c:dPt>
          <c:dPt>
            <c:idx val="1"/>
            <c:bubble3D val="0"/>
            <c:spPr>
              <a:solidFill>
                <a:srgbClr val="F26322"/>
              </a:solidFill>
              <a:effectLst/>
            </c:spPr>
            <c:extLst>
              <c:ext xmlns:c16="http://schemas.microsoft.com/office/drawing/2014/chart" uri="{C3380CC4-5D6E-409C-BE32-E72D297353CC}">
                <c16:uniqueId val="{00000003-C8AB-4897-91E5-ECC0AE6DE370}"/>
              </c:ext>
            </c:extLst>
          </c:dPt>
          <c:val>
            <c:numRef>
              <c:f>Sheet1!$A$2:$A$5</c:f>
              <c:numCache>
                <c:formatCode>General</c:formatCode>
                <c:ptCount val="4"/>
                <c:pt idx="0">
                  <c:v>50</c:v>
                </c:pt>
                <c:pt idx="1">
                  <c:v>50</c:v>
                </c:pt>
              </c:numCache>
            </c:numRef>
          </c:val>
          <c:extLst>
            <c:ext xmlns:c16="http://schemas.microsoft.com/office/drawing/2014/chart" uri="{C3380CC4-5D6E-409C-BE32-E72D297353CC}">
              <c16:uniqueId val="{00000004-C8AB-4897-91E5-ECC0AE6DE370}"/>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Sheet1!$A$1</c:f>
              <c:strCache>
                <c:ptCount val="1"/>
                <c:pt idx="0">
                  <c:v>Sales</c:v>
                </c:pt>
              </c:strCache>
            </c:strRef>
          </c:tx>
          <c:spPr>
            <a:solidFill>
              <a:srgbClr val="A54399"/>
            </a:solidFill>
            <a:effectLst/>
          </c:spPr>
          <c:dPt>
            <c:idx val="0"/>
            <c:bubble3D val="0"/>
            <c:spPr>
              <a:solidFill>
                <a:srgbClr val="82C341"/>
              </a:solidFill>
              <a:effectLst/>
            </c:spPr>
            <c:extLst>
              <c:ext xmlns:c16="http://schemas.microsoft.com/office/drawing/2014/chart" uri="{C3380CC4-5D6E-409C-BE32-E72D297353CC}">
                <c16:uniqueId val="{00000001-6A2A-4B17-930B-4FCF33C40FEC}"/>
              </c:ext>
            </c:extLst>
          </c:dPt>
          <c:dPt>
            <c:idx val="1"/>
            <c:bubble3D val="0"/>
            <c:spPr>
              <a:solidFill>
                <a:srgbClr val="F26322"/>
              </a:solidFill>
              <a:effectLst/>
            </c:spPr>
            <c:extLst>
              <c:ext xmlns:c16="http://schemas.microsoft.com/office/drawing/2014/chart" uri="{C3380CC4-5D6E-409C-BE32-E72D297353CC}">
                <c16:uniqueId val="{00000003-6A2A-4B17-930B-4FCF33C40FEC}"/>
              </c:ext>
            </c:extLst>
          </c:dPt>
          <c:val>
            <c:numRef>
              <c:f>Sheet1!$A$2:$A$5</c:f>
              <c:numCache>
                <c:formatCode>General</c:formatCode>
                <c:ptCount val="4"/>
                <c:pt idx="0">
                  <c:v>30</c:v>
                </c:pt>
                <c:pt idx="1">
                  <c:v>70</c:v>
                </c:pt>
              </c:numCache>
            </c:numRef>
          </c:val>
          <c:extLst>
            <c:ext xmlns:c16="http://schemas.microsoft.com/office/drawing/2014/chart" uri="{C3380CC4-5D6E-409C-BE32-E72D297353CC}">
              <c16:uniqueId val="{00000004-6A2A-4B17-930B-4FCF33C40FEC}"/>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Sheet1!$A$1</c:f>
              <c:strCache>
                <c:ptCount val="1"/>
                <c:pt idx="0">
                  <c:v>Sales</c:v>
                </c:pt>
              </c:strCache>
            </c:strRef>
          </c:tx>
          <c:spPr>
            <a:effectLst/>
          </c:spPr>
          <c:dPt>
            <c:idx val="0"/>
            <c:bubble3D val="0"/>
            <c:spPr>
              <a:solidFill>
                <a:srgbClr val="82C341"/>
              </a:solidFill>
              <a:effectLst/>
            </c:spPr>
            <c:extLst>
              <c:ext xmlns:c16="http://schemas.microsoft.com/office/drawing/2014/chart" uri="{C3380CC4-5D6E-409C-BE32-E72D297353CC}">
                <c16:uniqueId val="{00000001-C023-47C0-8C60-D2F633B3D903}"/>
              </c:ext>
            </c:extLst>
          </c:dPt>
          <c:dPt>
            <c:idx val="1"/>
            <c:bubble3D val="0"/>
            <c:spPr>
              <a:solidFill>
                <a:srgbClr val="F26322"/>
              </a:solidFill>
              <a:effectLst/>
            </c:spPr>
            <c:extLst>
              <c:ext xmlns:c16="http://schemas.microsoft.com/office/drawing/2014/chart" uri="{C3380CC4-5D6E-409C-BE32-E72D297353CC}">
                <c16:uniqueId val="{00000003-C023-47C0-8C60-D2F633B3D903}"/>
              </c:ext>
            </c:extLst>
          </c:dPt>
          <c:val>
            <c:numRef>
              <c:f>Sheet1!$A$2:$A$5</c:f>
              <c:numCache>
                <c:formatCode>General</c:formatCode>
                <c:ptCount val="4"/>
                <c:pt idx="0">
                  <c:v>70</c:v>
                </c:pt>
                <c:pt idx="1">
                  <c:v>30</c:v>
                </c:pt>
              </c:numCache>
            </c:numRef>
          </c:val>
          <c:extLst>
            <c:ext xmlns:c16="http://schemas.microsoft.com/office/drawing/2014/chart" uri="{C3380CC4-5D6E-409C-BE32-E72D297353CC}">
              <c16:uniqueId val="{00000004-C023-47C0-8C60-D2F633B3D903}"/>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spPr>
    <a:effectLst/>
  </c:spPr>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338735095923633"/>
          <c:y val="0.12016114839996442"/>
          <c:w val="0.71322529808152735"/>
          <c:h val="0.73564547352007825"/>
        </c:manualLayout>
      </c:layout>
      <c:doughnutChart>
        <c:varyColors val="1"/>
        <c:ser>
          <c:idx val="0"/>
          <c:order val="0"/>
          <c:tx>
            <c:strRef>
              <c:f>Sheet1!$A$1</c:f>
              <c:strCache>
                <c:ptCount val="1"/>
                <c:pt idx="0">
                  <c:v>Sales</c:v>
                </c:pt>
              </c:strCache>
            </c:strRef>
          </c:tx>
          <c:spPr>
            <a:effectLst/>
          </c:spPr>
          <c:dPt>
            <c:idx val="0"/>
            <c:bubble3D val="0"/>
            <c:spPr>
              <a:solidFill>
                <a:srgbClr val="82C341"/>
              </a:solidFill>
              <a:effectLst/>
            </c:spPr>
            <c:extLst>
              <c:ext xmlns:c16="http://schemas.microsoft.com/office/drawing/2014/chart" uri="{C3380CC4-5D6E-409C-BE32-E72D297353CC}">
                <c16:uniqueId val="{00000001-3B97-4056-8605-D851786FD7C5}"/>
              </c:ext>
            </c:extLst>
          </c:dPt>
          <c:dPt>
            <c:idx val="1"/>
            <c:bubble3D val="0"/>
            <c:spPr>
              <a:solidFill>
                <a:srgbClr val="F26322"/>
              </a:solidFill>
              <a:effectLst/>
            </c:spPr>
            <c:extLst>
              <c:ext xmlns:c16="http://schemas.microsoft.com/office/drawing/2014/chart" uri="{C3380CC4-5D6E-409C-BE32-E72D297353CC}">
                <c16:uniqueId val="{00000003-3B97-4056-8605-D851786FD7C5}"/>
              </c:ext>
            </c:extLst>
          </c:dPt>
          <c:val>
            <c:numRef>
              <c:f>Sheet1!$A$2:$A$5</c:f>
              <c:numCache>
                <c:formatCode>General</c:formatCode>
                <c:ptCount val="4"/>
                <c:pt idx="0">
                  <c:v>50</c:v>
                </c:pt>
                <c:pt idx="1">
                  <c:v>50</c:v>
                </c:pt>
              </c:numCache>
            </c:numRef>
          </c:val>
          <c:extLst>
            <c:ext xmlns:c16="http://schemas.microsoft.com/office/drawing/2014/chart" uri="{C3380CC4-5D6E-409C-BE32-E72D297353CC}">
              <c16:uniqueId val="{00000004-3B97-4056-8605-D851786FD7C5}"/>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Sheet1!$A$1</c:f>
              <c:strCache>
                <c:ptCount val="1"/>
                <c:pt idx="0">
                  <c:v>Sales</c:v>
                </c:pt>
              </c:strCache>
            </c:strRef>
          </c:tx>
          <c:spPr>
            <a:solidFill>
              <a:srgbClr val="A54399"/>
            </a:solidFill>
            <a:effectLst/>
          </c:spPr>
          <c:dPt>
            <c:idx val="0"/>
            <c:bubble3D val="0"/>
            <c:spPr>
              <a:solidFill>
                <a:srgbClr val="82C341"/>
              </a:solidFill>
              <a:effectLst/>
            </c:spPr>
            <c:extLst>
              <c:ext xmlns:c16="http://schemas.microsoft.com/office/drawing/2014/chart" uri="{C3380CC4-5D6E-409C-BE32-E72D297353CC}">
                <c16:uniqueId val="{00000001-C4AC-4A74-8F77-1CDF2F901F67}"/>
              </c:ext>
            </c:extLst>
          </c:dPt>
          <c:dPt>
            <c:idx val="1"/>
            <c:bubble3D val="0"/>
            <c:spPr>
              <a:solidFill>
                <a:srgbClr val="F26322"/>
              </a:solidFill>
              <a:effectLst/>
            </c:spPr>
            <c:extLst>
              <c:ext xmlns:c16="http://schemas.microsoft.com/office/drawing/2014/chart" uri="{C3380CC4-5D6E-409C-BE32-E72D297353CC}">
                <c16:uniqueId val="{00000003-C4AC-4A74-8F77-1CDF2F901F67}"/>
              </c:ext>
            </c:extLst>
          </c:dPt>
          <c:val>
            <c:numRef>
              <c:f>Sheet1!$A$2:$A$5</c:f>
              <c:numCache>
                <c:formatCode>General</c:formatCode>
                <c:ptCount val="4"/>
                <c:pt idx="0">
                  <c:v>30</c:v>
                </c:pt>
                <c:pt idx="1">
                  <c:v>70</c:v>
                </c:pt>
              </c:numCache>
            </c:numRef>
          </c:val>
          <c:extLst>
            <c:ext xmlns:c16="http://schemas.microsoft.com/office/drawing/2014/chart" uri="{C3380CC4-5D6E-409C-BE32-E72D297353CC}">
              <c16:uniqueId val="{00000004-C4AC-4A74-8F77-1CDF2F901F67}"/>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Sheet1!$A$1</c:f>
              <c:strCache>
                <c:ptCount val="1"/>
                <c:pt idx="0">
                  <c:v>Sales</c:v>
                </c:pt>
              </c:strCache>
            </c:strRef>
          </c:tx>
          <c:spPr>
            <a:solidFill>
              <a:schemeClr val="accent1"/>
            </a:solidFill>
            <a:effectLst/>
          </c:spPr>
          <c:dPt>
            <c:idx val="0"/>
            <c:bubble3D val="0"/>
            <c:extLst>
              <c:ext xmlns:c16="http://schemas.microsoft.com/office/drawing/2014/chart" uri="{C3380CC4-5D6E-409C-BE32-E72D297353CC}">
                <c16:uniqueId val="{00000000-C259-4BFE-8FA3-FE3AF0DE224A}"/>
              </c:ext>
            </c:extLst>
          </c:dPt>
          <c:val>
            <c:numRef>
              <c:f>Sheet1!$A$2:$A$5</c:f>
              <c:numCache>
                <c:formatCode>General</c:formatCode>
                <c:ptCount val="4"/>
                <c:pt idx="0">
                  <c:v>100</c:v>
                </c:pt>
                <c:pt idx="1">
                  <c:v>0</c:v>
                </c:pt>
              </c:numCache>
            </c:numRef>
          </c:val>
          <c:extLst>
            <c:ext xmlns:c16="http://schemas.microsoft.com/office/drawing/2014/chart" uri="{C3380CC4-5D6E-409C-BE32-E72D297353CC}">
              <c16:uniqueId val="{00000001-C259-4BFE-8FA3-FE3AF0DE224A}"/>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Sheet1!$A$1</c:f>
              <c:strCache>
                <c:ptCount val="1"/>
                <c:pt idx="0">
                  <c:v>Sales</c:v>
                </c:pt>
              </c:strCache>
            </c:strRef>
          </c:tx>
          <c:spPr>
            <a:solidFill>
              <a:srgbClr val="0070C0"/>
            </a:solidFill>
            <a:effectLst/>
          </c:spPr>
          <c:dPt>
            <c:idx val="0"/>
            <c:bubble3D val="0"/>
            <c:spPr>
              <a:solidFill>
                <a:schemeClr val="tx1">
                  <a:lumMod val="75000"/>
                  <a:lumOff val="25000"/>
                </a:schemeClr>
              </a:solidFill>
              <a:effectLst/>
            </c:spPr>
            <c:extLst>
              <c:ext xmlns:c16="http://schemas.microsoft.com/office/drawing/2014/chart" uri="{C3380CC4-5D6E-409C-BE32-E72D297353CC}">
                <c16:uniqueId val="{00000001-7A0B-4D75-97B2-454142860D9B}"/>
              </c:ext>
            </c:extLst>
          </c:dPt>
          <c:dPt>
            <c:idx val="1"/>
            <c:bubble3D val="0"/>
            <c:spPr>
              <a:solidFill>
                <a:srgbClr val="82C341"/>
              </a:solidFill>
              <a:effectLst/>
            </c:spPr>
            <c:extLst>
              <c:ext xmlns:c16="http://schemas.microsoft.com/office/drawing/2014/chart" uri="{C3380CC4-5D6E-409C-BE32-E72D297353CC}">
                <c16:uniqueId val="{00000003-7A0B-4D75-97B2-454142860D9B}"/>
              </c:ext>
            </c:extLst>
          </c:dPt>
          <c:val>
            <c:numRef>
              <c:f>Sheet1!$A$2:$A$5</c:f>
              <c:numCache>
                <c:formatCode>General</c:formatCode>
                <c:ptCount val="4"/>
                <c:pt idx="0">
                  <c:v>50</c:v>
                </c:pt>
                <c:pt idx="1">
                  <c:v>50</c:v>
                </c:pt>
              </c:numCache>
            </c:numRef>
          </c:val>
          <c:extLst>
            <c:ext xmlns:c16="http://schemas.microsoft.com/office/drawing/2014/chart" uri="{C3380CC4-5D6E-409C-BE32-E72D297353CC}">
              <c16:uniqueId val="{00000004-7A0B-4D75-97B2-454142860D9B}"/>
            </c:ext>
          </c:extLst>
        </c:ser>
        <c:dLbls>
          <c:showLegendKey val="0"/>
          <c:showVal val="0"/>
          <c:showCatName val="0"/>
          <c:showSerName val="0"/>
          <c:showPercent val="0"/>
          <c:showBubbleSize val="0"/>
          <c:showLeaderLines val="1"/>
        </c:dLbls>
        <c:firstSliceAng val="180"/>
        <c:holeSize val="50"/>
      </c:doughnutChart>
    </c:plotArea>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Sheet1!$A$1</c:f>
              <c:strCache>
                <c:ptCount val="1"/>
                <c:pt idx="0">
                  <c:v>Sales</c:v>
                </c:pt>
              </c:strCache>
            </c:strRef>
          </c:tx>
          <c:spPr>
            <a:effectLst/>
          </c:spPr>
          <c:dPt>
            <c:idx val="0"/>
            <c:bubble3D val="0"/>
            <c:spPr>
              <a:solidFill>
                <a:schemeClr val="tx1">
                  <a:lumMod val="75000"/>
                  <a:lumOff val="25000"/>
                </a:schemeClr>
              </a:solidFill>
              <a:effectLst/>
            </c:spPr>
            <c:extLst>
              <c:ext xmlns:c16="http://schemas.microsoft.com/office/drawing/2014/chart" uri="{C3380CC4-5D6E-409C-BE32-E72D297353CC}">
                <c16:uniqueId val="{00000001-96CF-4B9D-8A3C-916336DDF3AD}"/>
              </c:ext>
            </c:extLst>
          </c:dPt>
          <c:dPt>
            <c:idx val="1"/>
            <c:bubble3D val="0"/>
            <c:spPr>
              <a:solidFill>
                <a:srgbClr val="F26322"/>
              </a:solidFill>
              <a:effectLst/>
            </c:spPr>
            <c:extLst>
              <c:ext xmlns:c16="http://schemas.microsoft.com/office/drawing/2014/chart" uri="{C3380CC4-5D6E-409C-BE32-E72D297353CC}">
                <c16:uniqueId val="{00000003-96CF-4B9D-8A3C-916336DDF3AD}"/>
              </c:ext>
            </c:extLst>
          </c:dPt>
          <c:dPt>
            <c:idx val="2"/>
            <c:bubble3D val="0"/>
            <c:spPr>
              <a:solidFill>
                <a:srgbClr val="82C341"/>
              </a:solidFill>
              <a:effectLst/>
            </c:spPr>
            <c:extLst>
              <c:ext xmlns:c16="http://schemas.microsoft.com/office/drawing/2014/chart" uri="{C3380CC4-5D6E-409C-BE32-E72D297353CC}">
                <c16:uniqueId val="{00000005-96CF-4B9D-8A3C-916336DDF3AD}"/>
              </c:ext>
            </c:extLst>
          </c:dPt>
          <c:val>
            <c:numRef>
              <c:f>Sheet1!$A$2:$A$5</c:f>
              <c:numCache>
                <c:formatCode>General</c:formatCode>
                <c:ptCount val="4"/>
                <c:pt idx="0">
                  <c:v>35</c:v>
                </c:pt>
                <c:pt idx="1">
                  <c:v>30</c:v>
                </c:pt>
                <c:pt idx="2">
                  <c:v>35</c:v>
                </c:pt>
              </c:numCache>
            </c:numRef>
          </c:val>
          <c:extLst>
            <c:ext xmlns:c16="http://schemas.microsoft.com/office/drawing/2014/chart" uri="{C3380CC4-5D6E-409C-BE32-E72D297353CC}">
              <c16:uniqueId val="{00000006-96CF-4B9D-8A3C-916336DDF3AD}"/>
            </c:ext>
          </c:extLst>
        </c:ser>
        <c:dLbls>
          <c:showLegendKey val="0"/>
          <c:showVal val="0"/>
          <c:showCatName val="0"/>
          <c:showSerName val="0"/>
          <c:showPercent val="0"/>
          <c:showBubbleSize val="0"/>
          <c:showLeaderLines val="1"/>
        </c:dLbls>
        <c:firstSliceAng val="127"/>
        <c:holeSize val="50"/>
      </c:doughnutChart>
    </c:plotArea>
    <c:plotVisOnly val="1"/>
    <c:dispBlanksAs val="gap"/>
    <c:showDLblsOverMax val="0"/>
  </c:chart>
  <c:spPr>
    <a:effectLst/>
  </c:spPr>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Sheet1!$A$1</c:f>
              <c:strCache>
                <c:ptCount val="1"/>
                <c:pt idx="0">
                  <c:v>Sales</c:v>
                </c:pt>
              </c:strCache>
            </c:strRef>
          </c:tx>
          <c:spPr>
            <a:effectLst/>
          </c:spPr>
          <c:dPt>
            <c:idx val="0"/>
            <c:bubble3D val="0"/>
            <c:spPr>
              <a:solidFill>
                <a:schemeClr val="tx1">
                  <a:lumMod val="75000"/>
                  <a:lumOff val="25000"/>
                </a:schemeClr>
              </a:solidFill>
              <a:effectLst/>
            </c:spPr>
            <c:extLst>
              <c:ext xmlns:c16="http://schemas.microsoft.com/office/drawing/2014/chart" uri="{C3380CC4-5D6E-409C-BE32-E72D297353CC}">
                <c16:uniqueId val="{00000001-1A93-4D24-B685-A67665E75B95}"/>
              </c:ext>
            </c:extLst>
          </c:dPt>
          <c:dPt>
            <c:idx val="1"/>
            <c:bubble3D val="0"/>
            <c:spPr>
              <a:solidFill>
                <a:srgbClr val="F26322"/>
              </a:solidFill>
              <a:effectLst/>
            </c:spPr>
            <c:extLst>
              <c:ext xmlns:c16="http://schemas.microsoft.com/office/drawing/2014/chart" uri="{C3380CC4-5D6E-409C-BE32-E72D297353CC}">
                <c16:uniqueId val="{00000003-1A93-4D24-B685-A67665E75B95}"/>
              </c:ext>
            </c:extLst>
          </c:dPt>
          <c:dPt>
            <c:idx val="2"/>
            <c:bubble3D val="0"/>
            <c:spPr>
              <a:solidFill>
                <a:srgbClr val="82C341"/>
              </a:solidFill>
              <a:effectLst/>
            </c:spPr>
            <c:extLst>
              <c:ext xmlns:c16="http://schemas.microsoft.com/office/drawing/2014/chart" uri="{C3380CC4-5D6E-409C-BE32-E72D297353CC}">
                <c16:uniqueId val="{00000005-1A93-4D24-B685-A67665E75B95}"/>
              </c:ext>
            </c:extLst>
          </c:dPt>
          <c:val>
            <c:numRef>
              <c:f>Sheet1!$A$2:$A$5</c:f>
              <c:numCache>
                <c:formatCode>General</c:formatCode>
                <c:ptCount val="4"/>
                <c:pt idx="0">
                  <c:v>25</c:v>
                </c:pt>
                <c:pt idx="1">
                  <c:v>50</c:v>
                </c:pt>
                <c:pt idx="2">
                  <c:v>25</c:v>
                </c:pt>
              </c:numCache>
            </c:numRef>
          </c:val>
          <c:extLst>
            <c:ext xmlns:c16="http://schemas.microsoft.com/office/drawing/2014/chart" uri="{C3380CC4-5D6E-409C-BE32-E72D297353CC}">
              <c16:uniqueId val="{00000006-1A93-4D24-B685-A67665E75B95}"/>
            </c:ext>
          </c:extLst>
        </c:ser>
        <c:dLbls>
          <c:showLegendKey val="0"/>
          <c:showVal val="0"/>
          <c:showCatName val="0"/>
          <c:showSerName val="0"/>
          <c:showPercent val="0"/>
          <c:showBubbleSize val="0"/>
          <c:showLeaderLines val="1"/>
        </c:dLbls>
        <c:firstSliceAng val="90"/>
        <c:holeSize val="50"/>
      </c:doughnutChart>
    </c:plotArea>
    <c:plotVisOnly val="1"/>
    <c:dispBlanksAs val="gap"/>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Sheet1!$A$1</c:f>
              <c:strCache>
                <c:ptCount val="1"/>
                <c:pt idx="0">
                  <c:v>Sales</c:v>
                </c:pt>
              </c:strCache>
            </c:strRef>
          </c:tx>
          <c:spPr>
            <a:solidFill>
              <a:srgbClr val="A54399"/>
            </a:solidFill>
            <a:effectLst/>
          </c:spPr>
          <c:dPt>
            <c:idx val="0"/>
            <c:bubble3D val="0"/>
            <c:spPr>
              <a:solidFill>
                <a:schemeClr val="tx1">
                  <a:lumMod val="75000"/>
                  <a:lumOff val="25000"/>
                </a:schemeClr>
              </a:solidFill>
              <a:effectLst/>
            </c:spPr>
            <c:extLst>
              <c:ext xmlns:c16="http://schemas.microsoft.com/office/drawing/2014/chart" uri="{C3380CC4-5D6E-409C-BE32-E72D297353CC}">
                <c16:uniqueId val="{00000001-4395-47BC-B877-0F8BD5FA5355}"/>
              </c:ext>
            </c:extLst>
          </c:dPt>
          <c:dPt>
            <c:idx val="1"/>
            <c:bubble3D val="0"/>
            <c:spPr>
              <a:solidFill>
                <a:srgbClr val="F26322"/>
              </a:solidFill>
              <a:effectLst/>
            </c:spPr>
            <c:extLst>
              <c:ext xmlns:c16="http://schemas.microsoft.com/office/drawing/2014/chart" uri="{C3380CC4-5D6E-409C-BE32-E72D297353CC}">
                <c16:uniqueId val="{00000003-4395-47BC-B877-0F8BD5FA5355}"/>
              </c:ext>
            </c:extLst>
          </c:dPt>
          <c:dPt>
            <c:idx val="2"/>
            <c:bubble3D val="0"/>
            <c:spPr>
              <a:solidFill>
                <a:srgbClr val="82C341"/>
              </a:solidFill>
              <a:effectLst/>
            </c:spPr>
            <c:extLst>
              <c:ext xmlns:c16="http://schemas.microsoft.com/office/drawing/2014/chart" uri="{C3380CC4-5D6E-409C-BE32-E72D297353CC}">
                <c16:uniqueId val="{00000005-4395-47BC-B877-0F8BD5FA5355}"/>
              </c:ext>
            </c:extLst>
          </c:dPt>
          <c:val>
            <c:numRef>
              <c:f>Sheet1!$A$2:$A$5</c:f>
              <c:numCache>
                <c:formatCode>General</c:formatCode>
                <c:ptCount val="4"/>
                <c:pt idx="0">
                  <c:v>15</c:v>
                </c:pt>
                <c:pt idx="1">
                  <c:v>70</c:v>
                </c:pt>
                <c:pt idx="2">
                  <c:v>15</c:v>
                </c:pt>
              </c:numCache>
            </c:numRef>
          </c:val>
          <c:extLst>
            <c:ext xmlns:c16="http://schemas.microsoft.com/office/drawing/2014/chart" uri="{C3380CC4-5D6E-409C-BE32-E72D297353CC}">
              <c16:uniqueId val="{00000006-4395-47BC-B877-0F8BD5FA5355}"/>
            </c:ext>
          </c:extLst>
        </c:ser>
        <c:dLbls>
          <c:showLegendKey val="0"/>
          <c:showVal val="0"/>
          <c:showCatName val="0"/>
          <c:showSerName val="0"/>
          <c:showPercent val="0"/>
          <c:showBubbleSize val="0"/>
          <c:showLeaderLines val="1"/>
        </c:dLbls>
        <c:firstSliceAng val="55"/>
        <c:holeSize val="50"/>
      </c:doughnutChart>
    </c:plotArea>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AB56D1-3B5B-394C-93BB-395559ECF105}" type="datetimeFigureOut">
              <a:rPr lang="en-US" smtClean="0"/>
              <a:t>4/29/2024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0277E6-65C7-2E4D-A01C-CBB0F79A0134}" type="slidenum">
              <a:rPr lang="en-US" smtClean="0"/>
              <a:t>‹#›</a:t>
            </a:fld>
            <a:endParaRPr lang="en-US"/>
          </a:p>
        </p:txBody>
      </p:sp>
    </p:spTree>
    <p:extLst>
      <p:ext uri="{BB962C8B-B14F-4D97-AF65-F5344CB8AC3E}">
        <p14:creationId xmlns:p14="http://schemas.microsoft.com/office/powerpoint/2010/main" val="20165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40888a0e03_0_435:notes"/>
          <p:cNvSpPr>
            <a:spLocks noGrp="1" noRot="1" noChangeAspect="1"/>
          </p:cNvSpPr>
          <p:nvPr>
            <p:ph type="sldImg" idx="2"/>
          </p:nvPr>
        </p:nvSpPr>
        <p:spPr>
          <a:xfrm>
            <a:off x="341313" y="698500"/>
            <a:ext cx="6199187" cy="34877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40888a0e03_0_435:notes"/>
          <p:cNvSpPr txBox="1">
            <a:spLocks noGrp="1"/>
          </p:cNvSpPr>
          <p:nvPr>
            <p:ph type="body" idx="1"/>
          </p:nvPr>
        </p:nvSpPr>
        <p:spPr>
          <a:xfrm>
            <a:off x="688182" y="4415792"/>
            <a:ext cx="5505450" cy="4183380"/>
          </a:xfrm>
          <a:prstGeom prst="rect">
            <a:avLst/>
          </a:prstGeom>
        </p:spPr>
        <p:txBody>
          <a:bodyPr spcFirstLastPara="1" wrap="square" lIns="92387" tIns="92387" rIns="92387" bIns="92387" anchor="t" anchorCtr="0">
            <a:noAutofit/>
          </a:bodyPr>
          <a:lstStyle/>
          <a:p>
            <a:pPr marL="0" indent="0" defTabSz="913878">
              <a:lnSpc>
                <a:spcPct val="115000"/>
              </a:lnSpc>
              <a:spcAft>
                <a:spcPts val="999"/>
              </a:spcAft>
              <a:buNone/>
            </a:pPr>
            <a:r>
              <a:rPr lang="en-US">
                <a:latin typeface="Calibri"/>
                <a:ea typeface="Calibri"/>
                <a:cs typeface="Times New Roman"/>
              </a:rPr>
              <a:t>Hello. I am ________ of Meeder Investment Management. I feel very fortunate to have the opportunity to share information with you about our company and our mutual fund asset allocation portfolios. Additionally, I will review with you our investment process that we believe can provide you and your clients a sound route to getting your clients to their investment destination. </a:t>
            </a:r>
          </a:p>
          <a:p>
            <a:pPr marL="0" indent="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4084135b2e_2_237:notes"/>
          <p:cNvSpPr>
            <a:spLocks noGrp="1" noRot="1" noChangeAspect="1"/>
          </p:cNvSpPr>
          <p:nvPr>
            <p:ph type="sldImg" idx="2"/>
          </p:nvPr>
        </p:nvSpPr>
        <p:spPr>
          <a:xfrm>
            <a:off x="409575" y="700088"/>
            <a:ext cx="6203950" cy="34909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4084135b2e_2_237:notes"/>
          <p:cNvSpPr txBox="1">
            <a:spLocks noGrp="1"/>
          </p:cNvSpPr>
          <p:nvPr>
            <p:ph type="body" idx="1"/>
          </p:nvPr>
        </p:nvSpPr>
        <p:spPr>
          <a:xfrm>
            <a:off x="702310" y="4421824"/>
            <a:ext cx="5618480" cy="4189095"/>
          </a:xfrm>
          <a:prstGeom prst="rect">
            <a:avLst/>
          </a:prstGeom>
        </p:spPr>
        <p:txBody>
          <a:bodyPr spcFirstLastPara="1" wrap="square" lIns="93270" tIns="93270" rIns="93270" bIns="93270" anchor="t" anchorCtr="0">
            <a:noAutofit/>
          </a:bodyPr>
          <a:lstStyle/>
          <a:p>
            <a:pPr marL="0" indent="0">
              <a:buNone/>
            </a:pPr>
            <a:r>
              <a:rPr lang="en-US" sz="1200">
                <a:solidFill>
                  <a:schemeClr val="dk1"/>
                </a:solidFill>
                <a:latin typeface="Calibri"/>
                <a:ea typeface="Calibri"/>
                <a:cs typeface="Calibri"/>
                <a:sym typeface="Calibri"/>
              </a:rPr>
              <a:t>And finally, if we were to experience an extreme situation in the marketplace that would equate to this type of weather environment, we have the flexibility to continue to reduce our equity exposure further, which could include eliminating all equity exposure in the stock market.</a:t>
            </a:r>
            <a:endParaRPr sz="12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4048faf3a7_0_79:notes"/>
          <p:cNvSpPr>
            <a:spLocks noGrp="1" noRot="1" noChangeAspect="1"/>
          </p:cNvSpPr>
          <p:nvPr>
            <p:ph type="sldImg" idx="2"/>
          </p:nvPr>
        </p:nvSpPr>
        <p:spPr>
          <a:xfrm>
            <a:off x="517525" y="747713"/>
            <a:ext cx="6635750" cy="37322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4048faf3a7_0_79:notes"/>
          <p:cNvSpPr txBox="1">
            <a:spLocks noGrp="1"/>
          </p:cNvSpPr>
          <p:nvPr>
            <p:ph type="body" idx="1"/>
          </p:nvPr>
        </p:nvSpPr>
        <p:spPr>
          <a:xfrm>
            <a:off x="767165" y="4726746"/>
            <a:ext cx="6137323" cy="4477968"/>
          </a:xfrm>
          <a:prstGeom prst="rect">
            <a:avLst/>
          </a:prstGeom>
        </p:spPr>
        <p:txBody>
          <a:bodyPr spcFirstLastPara="1" wrap="square" lIns="100636" tIns="100636" rIns="100636" bIns="100636" anchor="t" anchorCtr="0">
            <a:noAutofit/>
          </a:bodyPr>
          <a:lstStyle/>
          <a:p>
            <a:pPr defTabSz="966060"/>
            <a:r>
              <a:rPr lang="en-US">
                <a:latin typeface="Calibri"/>
                <a:ea typeface="Calibri"/>
                <a:cs typeface="Calibri"/>
                <a:sym typeface="Calibri"/>
              </a:rPr>
              <a:t>Our mutual funds make up the Defensive Equity and Fixed Income Strategy.  As you can see, our risk based portfolios have different amounts of exposure to each of these strategies to match different risk profiles.  The portion of the portfolio that we will begin talking about is our Defensive Equity Strategy.  This is the green portion of the portfolio.  This is an unconstrained tactical strategy that can shift from equity securities to cash or fixed income securities when the risk/reward relationship of the stock market is deemed unfavorable.</a:t>
            </a:r>
            <a:endParaRPr lang="en-US"/>
          </a:p>
          <a:p>
            <a:endParaRPr/>
          </a:p>
        </p:txBody>
      </p:sp>
    </p:spTree>
    <p:extLst>
      <p:ext uri="{BB962C8B-B14F-4D97-AF65-F5344CB8AC3E}">
        <p14:creationId xmlns:p14="http://schemas.microsoft.com/office/powerpoint/2010/main" val="13086224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4048faf3a7_0_79:notes"/>
          <p:cNvSpPr>
            <a:spLocks noGrp="1" noRot="1" noChangeAspect="1"/>
          </p:cNvSpPr>
          <p:nvPr>
            <p:ph type="sldImg" idx="2"/>
          </p:nvPr>
        </p:nvSpPr>
        <p:spPr>
          <a:xfrm>
            <a:off x="414338" y="733425"/>
            <a:ext cx="6511925" cy="36623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4048faf3a7_0_79:notes"/>
          <p:cNvSpPr txBox="1">
            <a:spLocks noGrp="1"/>
          </p:cNvSpPr>
          <p:nvPr>
            <p:ph type="body" idx="1"/>
          </p:nvPr>
        </p:nvSpPr>
        <p:spPr>
          <a:xfrm>
            <a:off x="734061" y="4636582"/>
            <a:ext cx="5872480" cy="4392549"/>
          </a:xfrm>
          <a:prstGeom prst="rect">
            <a:avLst/>
          </a:prstGeom>
        </p:spPr>
        <p:txBody>
          <a:bodyPr spcFirstLastPara="1" wrap="square" lIns="97662" tIns="97662" rIns="97662" bIns="97662" anchor="t" anchorCtr="0">
            <a:noAutofit/>
          </a:bodyPr>
          <a:lstStyle/>
          <a:p>
            <a:pPr defTabSz="966060">
              <a:lnSpc>
                <a:spcPct val="115000"/>
              </a:lnSpc>
              <a:spcAft>
                <a:spcPts val="1056"/>
              </a:spcAft>
            </a:pPr>
            <a:r>
              <a:rPr lang="en-US">
                <a:latin typeface="Calibri"/>
                <a:ea typeface="Calibri"/>
                <a:cs typeface="Times New Roman"/>
              </a:rPr>
              <a:t>So let’s go through a brief example of how this would work.  If our Investment Positioning System commonly known as or IPS, indicates that the Defensive Equity portion of our portfolios should be 50% defensive. This is how it would impact each of the portfolios.  </a:t>
            </a:r>
          </a:p>
          <a:p>
            <a:endParaRPr/>
          </a:p>
        </p:txBody>
      </p:sp>
    </p:spTree>
    <p:extLst>
      <p:ext uri="{BB962C8B-B14F-4D97-AF65-F5344CB8AC3E}">
        <p14:creationId xmlns:p14="http://schemas.microsoft.com/office/powerpoint/2010/main" val="23209869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Google Shape;1088;g4084135b2e_1_117:notes"/>
          <p:cNvSpPr>
            <a:spLocks noGrp="1" noRot="1" noChangeAspect="1"/>
          </p:cNvSpPr>
          <p:nvPr>
            <p:ph type="sldImg" idx="2"/>
          </p:nvPr>
        </p:nvSpPr>
        <p:spPr>
          <a:xfrm>
            <a:off x="458788" y="720725"/>
            <a:ext cx="6399212"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9" name="Google Shape;1089;g4084135b2e_1_117: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158706" indent="0">
              <a:buNone/>
            </a:pPr>
            <a:r>
              <a:rPr lang="en-US" sz="1100"/>
              <a:t>This statement is the key to everything that we do at Meeder.  </a:t>
            </a:r>
          </a:p>
          <a:p>
            <a:pPr marL="158706" indent="0">
              <a:buNone/>
            </a:pPr>
            <a:r>
              <a:rPr lang="en-US" sz="1100"/>
              <a:t>(Read slide)</a:t>
            </a:r>
          </a:p>
          <a:p>
            <a:pPr marL="158706" indent="0">
              <a:buNone/>
            </a:pPr>
            <a:r>
              <a:rPr lang="en-US" sz="1100"/>
              <a:t>So how do we do this?</a:t>
            </a:r>
            <a:endParaRPr lang="en-US"/>
          </a:p>
          <a:p>
            <a:pPr marL="0" indent="0">
              <a:buNone/>
            </a:pPr>
            <a:endParaRPr/>
          </a:p>
        </p:txBody>
      </p:sp>
    </p:spTree>
    <p:extLst>
      <p:ext uri="{BB962C8B-B14F-4D97-AF65-F5344CB8AC3E}">
        <p14:creationId xmlns:p14="http://schemas.microsoft.com/office/powerpoint/2010/main" val="6125792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4117bc5b5f_0_896:notes"/>
          <p:cNvSpPr>
            <a:spLocks noGrp="1" noRot="1" noChangeAspect="1"/>
          </p:cNvSpPr>
          <p:nvPr>
            <p:ph type="sldImg" idx="2"/>
          </p:nvPr>
        </p:nvSpPr>
        <p:spPr>
          <a:xfrm>
            <a:off x="542925" y="757238"/>
            <a:ext cx="6718300" cy="377983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4117bc5b5f_0_896:notes"/>
          <p:cNvSpPr txBox="1">
            <a:spLocks noGrp="1"/>
          </p:cNvSpPr>
          <p:nvPr>
            <p:ph type="body" idx="1"/>
          </p:nvPr>
        </p:nvSpPr>
        <p:spPr>
          <a:xfrm>
            <a:off x="780288" y="4788599"/>
            <a:ext cx="6242304" cy="4536567"/>
          </a:xfrm>
          <a:prstGeom prst="rect">
            <a:avLst/>
          </a:prstGeom>
        </p:spPr>
        <p:txBody>
          <a:bodyPr spcFirstLastPara="1" wrap="square" lIns="102163" tIns="102163" rIns="102163" bIns="102163" anchor="t" anchorCtr="0">
            <a:noAutofit/>
          </a:bodyPr>
          <a:lstStyle/>
          <a:p>
            <a:pPr defTabSz="966612">
              <a:buClr>
                <a:schemeClr val="dk1"/>
              </a:buClr>
              <a:buSzPts val="1100"/>
              <a:defRPr/>
            </a:pPr>
            <a:r>
              <a:rPr lang="en-US" sz="1300"/>
              <a:t>Meeder strategies are built with real-world behavior in mind.  They are not based on what investors should do or what they could do, but what they </a:t>
            </a:r>
            <a:r>
              <a:rPr lang="en-US" sz="1300" u="sng"/>
              <a:t>actually</a:t>
            </a:r>
            <a:r>
              <a:rPr lang="en-US" sz="1300"/>
              <a:t> do.  We want to keep investors committed to their outcomes by attempting to remove the emotion from the investment process by using data, throughout a full market cycle.  We believe that if investors do this, they will not get sidetracked by all of the emotions that can keep them from reaching their investment goals.  </a:t>
            </a:r>
          </a:p>
          <a:p>
            <a:pPr>
              <a:buClr>
                <a:schemeClr val="dk1"/>
              </a:buClr>
            </a:pPr>
            <a:endParaRPr sz="14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19832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31369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22560">
              <a:lnSpc>
                <a:spcPct val="115000"/>
              </a:lnSpc>
              <a:spcAft>
                <a:spcPts val="1008"/>
              </a:spcAft>
              <a:buNone/>
            </a:pPr>
            <a:r>
              <a:rPr lang="en-US" dirty="0">
                <a:latin typeface="Calibri"/>
                <a:ea typeface="Calibri"/>
                <a:cs typeface="Times New Roman"/>
              </a:rPr>
              <a:t>Since our firm was founded in 1974, we have had to navigate through just about any kind of market environment one could imagine. Along the way we encountered inflationary environments, deflationary environments and even stagflation. We have successfully managed through rising and declining interest-rate environments, two secular BEAR markets, stock market crashes, the bursting of the dot com and real estate bubbles and the 2008 Financial Crisis, also known as the Great Recession. Throughout the 50 years, we have been based in Columbus Ohio and developed our own family of mutual funds, asset allocation portfolios, separate accounts and a variety of retirement plan solutions. Today, we are responsible for overseeing $150 billion in assets under advisement.</a:t>
            </a:r>
          </a:p>
          <a:p>
            <a:pPr marL="158750" indent="0">
              <a:buNone/>
            </a:pPr>
            <a:r>
              <a:rPr lang="en-US" dirty="0"/>
              <a:t>The first portfolios we provided investors in 1974 employed our Defensive Equity Strategy, which in today's terms would be called a tactical investment strategy. The Defensive Equity Strategy attempts to identify the risk/reward relationship that exist in the financial markets and then allocates the portfolio’s assets accordingly. In addition to incorporating the Defensive Equity Strategy in our portfolios, in 1988, we launched our flagship fund, the Meeder Muirfield Fund, based entirely on this strategy.  </a:t>
            </a:r>
          </a:p>
          <a:p>
            <a:pPr marL="158750" indent="0">
              <a:buNone/>
            </a:pPr>
            <a:r>
              <a:rPr lang="en-US" dirty="0"/>
              <a:t>We have been managing asset allocation portfolios since the mid-90s</a:t>
            </a:r>
            <a:r>
              <a:rPr lang="en-US" baseline="0" dirty="0"/>
              <a:t> and</a:t>
            </a:r>
            <a:r>
              <a:rPr lang="en-US" dirty="0"/>
              <a:t> we have a deep and seasoned investment team. </a:t>
            </a:r>
          </a:p>
          <a:p>
            <a:pPr marL="158750" lvl="0" indent="0">
              <a:buNone/>
            </a:pPr>
            <a:r>
              <a:rPr lang="en-US" dirty="0"/>
              <a:t>The team includes:</a:t>
            </a:r>
          </a:p>
          <a:p>
            <a:pPr lvl="1"/>
            <a:r>
              <a:rPr lang="en-US" dirty="0"/>
              <a:t>CFA</a:t>
            </a:r>
            <a:r>
              <a:rPr lang="en-US" baseline="0" dirty="0"/>
              <a:t> </a:t>
            </a:r>
            <a:r>
              <a:rPr lang="en-US" baseline="0" dirty="0" err="1"/>
              <a:t>Charterholders</a:t>
            </a:r>
            <a:r>
              <a:rPr lang="en-US" baseline="0" dirty="0"/>
              <a:t>, C</a:t>
            </a:r>
            <a:r>
              <a:rPr lang="en-US" dirty="0"/>
              <a:t>hartered Market</a:t>
            </a:r>
            <a:r>
              <a:rPr lang="en-US" baseline="0" dirty="0"/>
              <a:t> </a:t>
            </a:r>
            <a:r>
              <a:rPr lang="en-US" dirty="0"/>
              <a:t>Technicians, Chartered Alternative Investment Analysts and a number of portfolio managers and analysts that are dedicated to the management of our clients’ assets.</a:t>
            </a:r>
          </a:p>
          <a:p>
            <a:pPr marL="0" indent="0" defTabSz="922560">
              <a:lnSpc>
                <a:spcPct val="115000"/>
              </a:lnSpc>
              <a:spcAft>
                <a:spcPts val="1008"/>
              </a:spcAft>
              <a:buNone/>
            </a:pPr>
            <a:endParaRPr lang="en-US" dirty="0">
              <a:ea typeface="Calibri"/>
            </a:endParaRPr>
          </a:p>
          <a:p>
            <a:pPr marL="0" indent="0" defTabSz="922560">
              <a:lnSpc>
                <a:spcPct val="115000"/>
              </a:lnSpc>
              <a:spcAft>
                <a:spcPts val="1008"/>
              </a:spcAft>
              <a:buNone/>
            </a:pPr>
            <a:endParaRPr lang="en-US" dirty="0">
              <a:ea typeface="Calibri"/>
            </a:endParaRPr>
          </a:p>
          <a:p>
            <a:pPr marL="153226" indent="0" defTabSz="882584">
              <a:buNone/>
            </a:pPr>
            <a:endParaRPr lang="en-US" dirty="0"/>
          </a:p>
        </p:txBody>
      </p:sp>
    </p:spTree>
    <p:extLst>
      <p:ext uri="{BB962C8B-B14F-4D97-AF65-F5344CB8AC3E}">
        <p14:creationId xmlns:p14="http://schemas.microsoft.com/office/powerpoint/2010/main" val="2778605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Google Shape;1088;g4084135b2e_1_117:notes"/>
          <p:cNvSpPr>
            <a:spLocks noGrp="1" noRot="1" noChangeAspect="1"/>
          </p:cNvSpPr>
          <p:nvPr>
            <p:ph type="sldImg" idx="2"/>
          </p:nvPr>
        </p:nvSpPr>
        <p:spPr>
          <a:xfrm>
            <a:off x="458788" y="720725"/>
            <a:ext cx="6399212"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9" name="Google Shape;1089;g4084135b2e_1_117: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158706" indent="0">
              <a:buNone/>
            </a:pPr>
            <a:r>
              <a:rPr lang="en-US" sz="1100"/>
              <a:t>This statement is the key to everything that we do at Meeder.  </a:t>
            </a:r>
          </a:p>
          <a:p>
            <a:pPr marL="158706" indent="0">
              <a:buNone/>
            </a:pPr>
            <a:r>
              <a:rPr lang="en-US" sz="1100"/>
              <a:t>(Read slide)</a:t>
            </a:r>
          </a:p>
          <a:p>
            <a:pPr marL="158706" indent="0">
              <a:buNone/>
            </a:pPr>
            <a:r>
              <a:rPr lang="en-US" sz="1100"/>
              <a:t>So how do we do this?</a:t>
            </a:r>
            <a:endParaRPr lang="en-US"/>
          </a:p>
          <a:p>
            <a:pPr marL="0" indent="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4117bc5b5f_0_896:notes"/>
          <p:cNvSpPr>
            <a:spLocks noGrp="1" noRot="1" noChangeAspect="1"/>
          </p:cNvSpPr>
          <p:nvPr>
            <p:ph type="sldImg" idx="2"/>
          </p:nvPr>
        </p:nvSpPr>
        <p:spPr>
          <a:xfrm>
            <a:off x="341313" y="698500"/>
            <a:ext cx="6199187" cy="34877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4117bc5b5f_0_896:notes"/>
          <p:cNvSpPr txBox="1">
            <a:spLocks noGrp="1"/>
          </p:cNvSpPr>
          <p:nvPr>
            <p:ph type="body" idx="1"/>
          </p:nvPr>
        </p:nvSpPr>
        <p:spPr>
          <a:xfrm>
            <a:off x="688182" y="4415792"/>
            <a:ext cx="5505450" cy="4183380"/>
          </a:xfrm>
          <a:prstGeom prst="rect">
            <a:avLst/>
          </a:prstGeom>
        </p:spPr>
        <p:txBody>
          <a:bodyPr spcFirstLastPara="1" wrap="square" lIns="92387" tIns="92387" rIns="92387" bIns="92387" anchor="t" anchorCtr="0">
            <a:noAutofit/>
          </a:bodyPr>
          <a:lstStyle/>
          <a:p>
            <a:pPr marL="158660" indent="0" defTabSz="913878">
              <a:buNone/>
            </a:pPr>
            <a:r>
              <a:rPr lang="en-US"/>
              <a:t>We utilize the Meeder Investment Positioning System or IPS, which is a multi-discipline/multi-factor approach to investing. We want to help investors keep emotion out of the decision making process. </a:t>
            </a:r>
          </a:p>
          <a:p>
            <a:pPr marL="0" indent="0">
              <a:buClr>
                <a:schemeClr val="dk1"/>
              </a:buClr>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4048faf3a7_0_153:notes"/>
          <p:cNvSpPr>
            <a:spLocks noGrp="1" noRot="1" noChangeAspect="1"/>
          </p:cNvSpPr>
          <p:nvPr>
            <p:ph type="sldImg" idx="2"/>
          </p:nvPr>
        </p:nvSpPr>
        <p:spPr>
          <a:xfrm>
            <a:off x="341313" y="698500"/>
            <a:ext cx="6199187" cy="34877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4048faf3a7_0_153:notes"/>
          <p:cNvSpPr txBox="1">
            <a:spLocks noGrp="1"/>
          </p:cNvSpPr>
          <p:nvPr>
            <p:ph type="body" idx="1"/>
          </p:nvPr>
        </p:nvSpPr>
        <p:spPr>
          <a:xfrm>
            <a:off x="688182" y="4415792"/>
            <a:ext cx="5505450" cy="4183380"/>
          </a:xfrm>
          <a:prstGeom prst="rect">
            <a:avLst/>
          </a:prstGeom>
        </p:spPr>
        <p:txBody>
          <a:bodyPr spcFirstLastPara="1" wrap="square" lIns="92387" tIns="92387" rIns="92387" bIns="92387" anchor="t" anchorCtr="0">
            <a:noAutofit/>
          </a:bodyPr>
          <a:lstStyle/>
          <a:p>
            <a:pPr marL="0" indent="0">
              <a:buClr>
                <a:schemeClr val="dk1"/>
              </a:buClr>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4084135b2e_2_30:notes"/>
          <p:cNvSpPr>
            <a:spLocks noGrp="1" noRot="1" noChangeAspect="1"/>
          </p:cNvSpPr>
          <p:nvPr>
            <p:ph type="sldImg" idx="2"/>
          </p:nvPr>
        </p:nvSpPr>
        <p:spPr>
          <a:xfrm>
            <a:off x="409575" y="700088"/>
            <a:ext cx="6203950" cy="34909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4084135b2e_2_30:notes"/>
          <p:cNvSpPr txBox="1">
            <a:spLocks noGrp="1"/>
          </p:cNvSpPr>
          <p:nvPr>
            <p:ph type="body" idx="1"/>
          </p:nvPr>
        </p:nvSpPr>
        <p:spPr>
          <a:xfrm>
            <a:off x="702310" y="4421824"/>
            <a:ext cx="5618480" cy="4189095"/>
          </a:xfrm>
          <a:prstGeom prst="rect">
            <a:avLst/>
          </a:prstGeom>
        </p:spPr>
        <p:txBody>
          <a:bodyPr spcFirstLastPara="1" wrap="square" lIns="93270" tIns="93270" rIns="93270" bIns="93270" anchor="t" anchorCtr="0">
            <a:noAutofit/>
          </a:bodyPr>
          <a:lstStyle/>
          <a:p>
            <a:pPr marL="0" indent="0" defTabSz="914225">
              <a:buNone/>
              <a:defRPr/>
            </a:pPr>
            <a:r>
              <a:rPr lang="en-US" sz="1200"/>
              <a:t>Let’s use an illustration. Take a look at this road. Its completely clear and appears to be a low risk environment for driving.  How comfortable would you feel going the speed limit? Chances</a:t>
            </a:r>
            <a:r>
              <a:rPr lang="en-US" sz="1200" baseline="0"/>
              <a:t> are high that you would probably feel comfortable driving at or near the speed limit. From an investment perspective, i</a:t>
            </a:r>
            <a:r>
              <a:rPr lang="en-US" sz="1200"/>
              <a:t>f our model tells us that we are in this kind of condition, we will likely</a:t>
            </a:r>
            <a:r>
              <a:rPr lang="en-US" sz="1200" baseline="0"/>
              <a:t> </a:t>
            </a:r>
            <a:r>
              <a:rPr lang="en-US" sz="1200"/>
              <a:t>be 90+% invested in the stock market. Again, remember that this is the green portion of the portfolio.</a:t>
            </a:r>
          </a:p>
          <a:p>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4084135b2e_2_190:notes"/>
          <p:cNvSpPr>
            <a:spLocks noGrp="1" noRot="1" noChangeAspect="1"/>
          </p:cNvSpPr>
          <p:nvPr>
            <p:ph type="sldImg" idx="2"/>
          </p:nvPr>
        </p:nvSpPr>
        <p:spPr>
          <a:xfrm>
            <a:off x="409575" y="700088"/>
            <a:ext cx="6203950" cy="34909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4084135b2e_2_190:notes"/>
          <p:cNvSpPr txBox="1">
            <a:spLocks noGrp="1"/>
          </p:cNvSpPr>
          <p:nvPr>
            <p:ph type="body" idx="1"/>
          </p:nvPr>
        </p:nvSpPr>
        <p:spPr>
          <a:xfrm>
            <a:off x="702310" y="4421824"/>
            <a:ext cx="5618480" cy="4189095"/>
          </a:xfrm>
          <a:prstGeom prst="rect">
            <a:avLst/>
          </a:prstGeom>
        </p:spPr>
        <p:txBody>
          <a:bodyPr spcFirstLastPara="1" wrap="square" lIns="93270" tIns="93270" rIns="93270" bIns="93270" anchor="t" anchorCtr="0">
            <a:noAutofit/>
          </a:bodyPr>
          <a:lstStyle/>
          <a:p>
            <a:pPr marL="457113" indent="-298393" algn="l" defTabSz="914225">
              <a:defRPr/>
            </a:pPr>
            <a:r>
              <a:rPr lang="en-US" sz="1200"/>
              <a:t>When you have a slight bend in the road where you can’t tell what is around the corner, you would likely exercise a little caution. If our model tells us that we should exercise a some caution…. In this scenario, we will likely be roughly 70-90% invested.</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4084135b2e_2_207:notes"/>
          <p:cNvSpPr>
            <a:spLocks noGrp="1" noRot="1" noChangeAspect="1"/>
          </p:cNvSpPr>
          <p:nvPr>
            <p:ph type="sldImg" idx="2"/>
          </p:nvPr>
        </p:nvSpPr>
        <p:spPr>
          <a:xfrm>
            <a:off x="409575" y="700088"/>
            <a:ext cx="6203950" cy="34909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4084135b2e_2_207:notes"/>
          <p:cNvSpPr txBox="1">
            <a:spLocks noGrp="1"/>
          </p:cNvSpPr>
          <p:nvPr>
            <p:ph type="body" idx="1"/>
          </p:nvPr>
        </p:nvSpPr>
        <p:spPr>
          <a:xfrm>
            <a:off x="702310" y="4421824"/>
            <a:ext cx="5618480" cy="4189095"/>
          </a:xfrm>
          <a:prstGeom prst="rect">
            <a:avLst/>
          </a:prstGeom>
        </p:spPr>
        <p:txBody>
          <a:bodyPr spcFirstLastPara="1" wrap="square" lIns="93270" tIns="93270" rIns="93270" bIns="93270" anchor="t" anchorCtr="0">
            <a:noAutofit/>
          </a:bodyPr>
          <a:lstStyle/>
          <a:p>
            <a:pPr marL="0" indent="0">
              <a:buNone/>
            </a:pPr>
            <a:r>
              <a:rPr lang="en-US" sz="1200">
                <a:solidFill>
                  <a:schemeClr val="dk1"/>
                </a:solidFill>
                <a:latin typeface="Calibri"/>
                <a:ea typeface="Calibri"/>
                <a:cs typeface="Calibri"/>
                <a:sym typeface="Calibri"/>
              </a:rPr>
              <a:t>If the conditions were to progressively worsen, we would reduce our equity exposure further.  In this example we would likely maintain roughly 50-70% equity exposure.</a:t>
            </a:r>
            <a:endParaRPr sz="1200">
              <a:solidFill>
                <a:schemeClr val="dk1"/>
              </a:solidFill>
              <a:latin typeface="Calibri"/>
              <a:ea typeface="Calibri"/>
              <a:cs typeface="Calibri"/>
              <a:sym typeface="Calibri"/>
            </a:endParaRPr>
          </a:p>
          <a:p>
            <a:pPr marL="0" indent="0">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a:t>
            </a:r>
            <a:r>
              <a:rPr lang="en-US" baseline="0"/>
              <a:t> there were a situation that would require us to exercise further caution, we would reduce our equity exposure between 25-50%.</a:t>
            </a:r>
            <a:endParaRPr lang="en-US"/>
          </a:p>
        </p:txBody>
      </p:sp>
    </p:spTree>
    <p:extLst>
      <p:ext uri="{BB962C8B-B14F-4D97-AF65-F5344CB8AC3E}">
        <p14:creationId xmlns:p14="http://schemas.microsoft.com/office/powerpoint/2010/main" val="4593603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5" name="Picture 4" descr="A sign on the side of a road&#10;&#10;Description automatically generated">
            <a:extLst>
              <a:ext uri="{FF2B5EF4-FFF2-40B4-BE49-F238E27FC236}">
                <a16:creationId xmlns:a16="http://schemas.microsoft.com/office/drawing/2014/main" id="{F81C6FAF-E9E0-4509-A39D-00ABF8B23829}"/>
              </a:ext>
            </a:extLst>
          </p:cNvPr>
          <p:cNvPicPr>
            <a:picLocks noChangeAspect="1"/>
          </p:cNvPicPr>
          <p:nvPr userDrawn="1"/>
        </p:nvPicPr>
        <p:blipFill rotWithShape="1">
          <a:blip r:embed="rId2"/>
          <a:srcRect l="8335" t="6601" r="7329" b="21783"/>
          <a:stretch/>
        </p:blipFill>
        <p:spPr>
          <a:xfrm>
            <a:off x="0" y="-72571"/>
            <a:ext cx="12192000" cy="6930571"/>
          </a:xfrm>
          <a:prstGeom prst="rect">
            <a:avLst/>
          </a:prstGeom>
        </p:spPr>
      </p:pic>
      <p:sp>
        <p:nvSpPr>
          <p:cNvPr id="2" name="Title 1">
            <a:extLst>
              <a:ext uri="{FF2B5EF4-FFF2-40B4-BE49-F238E27FC236}">
                <a16:creationId xmlns:a16="http://schemas.microsoft.com/office/drawing/2014/main" id="{01B9BB1E-CE6F-9D4B-A636-06DC461E9592}"/>
              </a:ext>
            </a:extLst>
          </p:cNvPr>
          <p:cNvSpPr>
            <a:spLocks noGrp="1"/>
          </p:cNvSpPr>
          <p:nvPr userDrawn="1">
            <p:ph type="ctrTitle"/>
          </p:nvPr>
        </p:nvSpPr>
        <p:spPr>
          <a:xfrm>
            <a:off x="809170" y="1228838"/>
            <a:ext cx="10657116" cy="1884526"/>
          </a:xfrm>
          <a:prstGeom prst="rect">
            <a:avLst/>
          </a:prstGeom>
        </p:spPr>
        <p:txBody>
          <a:bodyPr anchor="b" anchorCtr="0">
            <a:noAutofit/>
          </a:bodyPr>
          <a:lstStyle>
            <a:lvl1pPr algn="l">
              <a:defRPr sz="8000" b="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5571743A-588F-F945-A79D-702FE82E4A88}"/>
              </a:ext>
            </a:extLst>
          </p:cNvPr>
          <p:cNvSpPr>
            <a:spLocks noGrp="1"/>
          </p:cNvSpPr>
          <p:nvPr userDrawn="1">
            <p:ph type="subTitle" idx="1"/>
          </p:nvPr>
        </p:nvSpPr>
        <p:spPr>
          <a:xfrm>
            <a:off x="838199" y="3113365"/>
            <a:ext cx="10436680" cy="609212"/>
          </a:xfrm>
        </p:spPr>
        <p:txBody>
          <a:bodyPr>
            <a:noAutofit/>
          </a:bodyPr>
          <a:lstStyle>
            <a:lvl1pPr marL="0" indent="0" algn="l">
              <a:lnSpc>
                <a:spcPts val="2000"/>
              </a:lnSpc>
              <a:spcBef>
                <a:spcPts val="0"/>
              </a:spcBef>
              <a:buNone/>
              <a:defRPr sz="1800" b="1" i="0" cap="all"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25" name="Group 24">
            <a:extLst>
              <a:ext uri="{FF2B5EF4-FFF2-40B4-BE49-F238E27FC236}">
                <a16:creationId xmlns:a16="http://schemas.microsoft.com/office/drawing/2014/main" id="{88994452-9294-4FB4-A13B-B9572905C5F0}"/>
              </a:ext>
            </a:extLst>
          </p:cNvPr>
          <p:cNvGrpSpPr/>
          <p:nvPr userDrawn="1"/>
        </p:nvGrpSpPr>
        <p:grpSpPr>
          <a:xfrm>
            <a:off x="8685778" y="679487"/>
            <a:ext cx="2668022" cy="549351"/>
            <a:chOff x="9526588" y="404813"/>
            <a:chExt cx="2366962" cy="487362"/>
          </a:xfrm>
        </p:grpSpPr>
        <p:sp>
          <p:nvSpPr>
            <p:cNvPr id="10" name="AutoShape 3">
              <a:extLst>
                <a:ext uri="{FF2B5EF4-FFF2-40B4-BE49-F238E27FC236}">
                  <a16:creationId xmlns:a16="http://schemas.microsoft.com/office/drawing/2014/main" id="{734F6F90-4ED4-4B79-8386-00AC49ED2CCB}"/>
                </a:ext>
              </a:extLst>
            </p:cNvPr>
            <p:cNvSpPr>
              <a:spLocks noChangeAspect="1" noChangeArrowheads="1" noTextEdit="1"/>
            </p:cNvSpPr>
            <p:nvPr userDrawn="1"/>
          </p:nvSpPr>
          <p:spPr bwMode="auto">
            <a:xfrm>
              <a:off x="9526588" y="404813"/>
              <a:ext cx="23669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5">
              <a:extLst>
                <a:ext uri="{FF2B5EF4-FFF2-40B4-BE49-F238E27FC236}">
                  <a16:creationId xmlns:a16="http://schemas.microsoft.com/office/drawing/2014/main" id="{3CC8B2BE-8950-4D14-8292-3FBADAFF9629}"/>
                </a:ext>
              </a:extLst>
            </p:cNvPr>
            <p:cNvSpPr>
              <a:spLocks noEditPoints="1"/>
            </p:cNvSpPr>
            <p:nvPr userDrawn="1"/>
          </p:nvSpPr>
          <p:spPr bwMode="auto">
            <a:xfrm>
              <a:off x="9528175" y="406400"/>
              <a:ext cx="530225" cy="484187"/>
            </a:xfrm>
            <a:custGeom>
              <a:avLst/>
              <a:gdLst>
                <a:gd name="T0" fmla="*/ 382 w 445"/>
                <a:gd name="T1" fmla="*/ 69 h 403"/>
                <a:gd name="T2" fmla="*/ 365 w 445"/>
                <a:gd name="T3" fmla="*/ 116 h 403"/>
                <a:gd name="T4" fmla="*/ 365 w 445"/>
                <a:gd name="T5" fmla="*/ 116 h 403"/>
                <a:gd name="T6" fmla="*/ 365 w 445"/>
                <a:gd name="T7" fmla="*/ 271 h 403"/>
                <a:gd name="T8" fmla="*/ 382 w 445"/>
                <a:gd name="T9" fmla="*/ 319 h 403"/>
                <a:gd name="T10" fmla="*/ 382 w 445"/>
                <a:gd name="T11" fmla="*/ 325 h 403"/>
                <a:gd name="T12" fmla="*/ 294 w 445"/>
                <a:gd name="T13" fmla="*/ 325 h 403"/>
                <a:gd name="T14" fmla="*/ 294 w 445"/>
                <a:gd name="T15" fmla="*/ 111 h 403"/>
                <a:gd name="T16" fmla="*/ 357 w 445"/>
                <a:gd name="T17" fmla="*/ 76 h 403"/>
                <a:gd name="T18" fmla="*/ 382 w 445"/>
                <a:gd name="T19" fmla="*/ 61 h 403"/>
                <a:gd name="T20" fmla="*/ 382 w 445"/>
                <a:gd name="T21" fmla="*/ 69 h 403"/>
                <a:gd name="T22" fmla="*/ 258 w 445"/>
                <a:gd name="T23" fmla="*/ 325 h 403"/>
                <a:gd name="T24" fmla="*/ 187 w 445"/>
                <a:gd name="T25" fmla="*/ 325 h 403"/>
                <a:gd name="T26" fmla="*/ 187 w 445"/>
                <a:gd name="T27" fmla="*/ 132 h 403"/>
                <a:gd name="T28" fmla="*/ 195 w 445"/>
                <a:gd name="T29" fmla="*/ 136 h 403"/>
                <a:gd name="T30" fmla="*/ 195 w 445"/>
                <a:gd name="T31" fmla="*/ 136 h 403"/>
                <a:gd name="T32" fmla="*/ 205 w 445"/>
                <a:gd name="T33" fmla="*/ 142 h 403"/>
                <a:gd name="T34" fmla="*/ 214 w 445"/>
                <a:gd name="T35" fmla="*/ 147 h 403"/>
                <a:gd name="T36" fmla="*/ 230 w 445"/>
                <a:gd name="T37" fmla="*/ 147 h 403"/>
                <a:gd name="T38" fmla="*/ 258 w 445"/>
                <a:gd name="T39" fmla="*/ 132 h 403"/>
                <a:gd name="T40" fmla="*/ 258 w 445"/>
                <a:gd name="T41" fmla="*/ 325 h 403"/>
                <a:gd name="T42" fmla="*/ 151 w 445"/>
                <a:gd name="T43" fmla="*/ 325 h 403"/>
                <a:gd name="T44" fmla="*/ 63 w 445"/>
                <a:gd name="T45" fmla="*/ 325 h 403"/>
                <a:gd name="T46" fmla="*/ 63 w 445"/>
                <a:gd name="T47" fmla="*/ 321 h 403"/>
                <a:gd name="T48" fmla="*/ 80 w 445"/>
                <a:gd name="T49" fmla="*/ 290 h 403"/>
                <a:gd name="T50" fmla="*/ 80 w 445"/>
                <a:gd name="T51" fmla="*/ 105 h 403"/>
                <a:gd name="T52" fmla="*/ 63 w 445"/>
                <a:gd name="T53" fmla="*/ 69 h 403"/>
                <a:gd name="T54" fmla="*/ 63 w 445"/>
                <a:gd name="T55" fmla="*/ 61 h 403"/>
                <a:gd name="T56" fmla="*/ 88 w 445"/>
                <a:gd name="T57" fmla="*/ 76 h 403"/>
                <a:gd name="T58" fmla="*/ 88 w 445"/>
                <a:gd name="T59" fmla="*/ 76 h 403"/>
                <a:gd name="T60" fmla="*/ 151 w 445"/>
                <a:gd name="T61" fmla="*/ 111 h 403"/>
                <a:gd name="T62" fmla="*/ 151 w 445"/>
                <a:gd name="T63" fmla="*/ 325 h 403"/>
                <a:gd name="T64" fmla="*/ 0 w 445"/>
                <a:gd name="T65" fmla="*/ 403 h 403"/>
                <a:gd name="T66" fmla="*/ 445 w 445"/>
                <a:gd name="T67" fmla="*/ 403 h 403"/>
                <a:gd name="T68" fmla="*/ 445 w 445"/>
                <a:gd name="T69" fmla="*/ 0 h 403"/>
                <a:gd name="T70" fmla="*/ 0 w 445"/>
                <a:gd name="T71" fmla="*/ 0 h 403"/>
                <a:gd name="T72" fmla="*/ 0 w 445"/>
                <a:gd name="T73" fmla="*/ 40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5" h="403">
                  <a:moveTo>
                    <a:pt x="382" y="69"/>
                  </a:moveTo>
                  <a:cubicBezTo>
                    <a:pt x="366" y="80"/>
                    <a:pt x="365" y="87"/>
                    <a:pt x="365" y="116"/>
                  </a:cubicBezTo>
                  <a:cubicBezTo>
                    <a:pt x="365" y="116"/>
                    <a:pt x="365" y="116"/>
                    <a:pt x="365" y="116"/>
                  </a:cubicBezTo>
                  <a:cubicBezTo>
                    <a:pt x="365" y="271"/>
                    <a:pt x="365" y="271"/>
                    <a:pt x="365" y="271"/>
                  </a:cubicBezTo>
                  <a:cubicBezTo>
                    <a:pt x="365" y="301"/>
                    <a:pt x="367" y="316"/>
                    <a:pt x="382" y="319"/>
                  </a:cubicBezTo>
                  <a:cubicBezTo>
                    <a:pt x="382" y="325"/>
                    <a:pt x="382" y="325"/>
                    <a:pt x="382" y="325"/>
                  </a:cubicBezTo>
                  <a:cubicBezTo>
                    <a:pt x="294" y="325"/>
                    <a:pt x="294" y="325"/>
                    <a:pt x="294" y="325"/>
                  </a:cubicBezTo>
                  <a:cubicBezTo>
                    <a:pt x="294" y="111"/>
                    <a:pt x="294" y="111"/>
                    <a:pt x="294" y="111"/>
                  </a:cubicBezTo>
                  <a:cubicBezTo>
                    <a:pt x="357" y="76"/>
                    <a:pt x="357" y="76"/>
                    <a:pt x="357" y="76"/>
                  </a:cubicBezTo>
                  <a:cubicBezTo>
                    <a:pt x="382" y="61"/>
                    <a:pt x="382" y="61"/>
                    <a:pt x="382" y="61"/>
                  </a:cubicBezTo>
                  <a:lnTo>
                    <a:pt x="382" y="69"/>
                  </a:lnTo>
                  <a:close/>
                  <a:moveTo>
                    <a:pt x="258" y="325"/>
                  </a:moveTo>
                  <a:cubicBezTo>
                    <a:pt x="187" y="325"/>
                    <a:pt x="187" y="325"/>
                    <a:pt x="187" y="325"/>
                  </a:cubicBezTo>
                  <a:cubicBezTo>
                    <a:pt x="187" y="132"/>
                    <a:pt x="187" y="132"/>
                    <a:pt x="187" y="132"/>
                  </a:cubicBezTo>
                  <a:cubicBezTo>
                    <a:pt x="195" y="136"/>
                    <a:pt x="195" y="136"/>
                    <a:pt x="195" y="136"/>
                  </a:cubicBezTo>
                  <a:cubicBezTo>
                    <a:pt x="195" y="136"/>
                    <a:pt x="195" y="136"/>
                    <a:pt x="195" y="136"/>
                  </a:cubicBezTo>
                  <a:cubicBezTo>
                    <a:pt x="205" y="142"/>
                    <a:pt x="205" y="142"/>
                    <a:pt x="205" y="142"/>
                  </a:cubicBezTo>
                  <a:cubicBezTo>
                    <a:pt x="214" y="147"/>
                    <a:pt x="214" y="147"/>
                    <a:pt x="214" y="147"/>
                  </a:cubicBezTo>
                  <a:cubicBezTo>
                    <a:pt x="219" y="150"/>
                    <a:pt x="226" y="150"/>
                    <a:pt x="230" y="147"/>
                  </a:cubicBezTo>
                  <a:cubicBezTo>
                    <a:pt x="258" y="132"/>
                    <a:pt x="258" y="132"/>
                    <a:pt x="258" y="132"/>
                  </a:cubicBezTo>
                  <a:lnTo>
                    <a:pt x="258" y="325"/>
                  </a:lnTo>
                  <a:close/>
                  <a:moveTo>
                    <a:pt x="151" y="325"/>
                  </a:moveTo>
                  <a:cubicBezTo>
                    <a:pt x="63" y="325"/>
                    <a:pt x="63" y="325"/>
                    <a:pt x="63" y="325"/>
                  </a:cubicBezTo>
                  <a:cubicBezTo>
                    <a:pt x="63" y="321"/>
                    <a:pt x="63" y="321"/>
                    <a:pt x="63" y="321"/>
                  </a:cubicBezTo>
                  <a:cubicBezTo>
                    <a:pt x="75" y="319"/>
                    <a:pt x="79" y="309"/>
                    <a:pt x="80" y="290"/>
                  </a:cubicBezTo>
                  <a:cubicBezTo>
                    <a:pt x="80" y="105"/>
                    <a:pt x="80" y="105"/>
                    <a:pt x="80" y="105"/>
                  </a:cubicBezTo>
                  <a:cubicBezTo>
                    <a:pt x="79" y="85"/>
                    <a:pt x="77" y="78"/>
                    <a:pt x="63" y="69"/>
                  </a:cubicBezTo>
                  <a:cubicBezTo>
                    <a:pt x="63" y="61"/>
                    <a:pt x="63" y="61"/>
                    <a:pt x="63" y="61"/>
                  </a:cubicBezTo>
                  <a:cubicBezTo>
                    <a:pt x="88" y="76"/>
                    <a:pt x="88" y="76"/>
                    <a:pt x="88" y="76"/>
                  </a:cubicBezTo>
                  <a:cubicBezTo>
                    <a:pt x="88" y="76"/>
                    <a:pt x="88" y="76"/>
                    <a:pt x="88" y="76"/>
                  </a:cubicBezTo>
                  <a:cubicBezTo>
                    <a:pt x="151" y="111"/>
                    <a:pt x="151" y="111"/>
                    <a:pt x="151" y="111"/>
                  </a:cubicBezTo>
                  <a:lnTo>
                    <a:pt x="151" y="325"/>
                  </a:lnTo>
                  <a:close/>
                  <a:moveTo>
                    <a:pt x="0" y="403"/>
                  </a:moveTo>
                  <a:cubicBezTo>
                    <a:pt x="445" y="403"/>
                    <a:pt x="445" y="403"/>
                    <a:pt x="445" y="403"/>
                  </a:cubicBezTo>
                  <a:cubicBezTo>
                    <a:pt x="445" y="0"/>
                    <a:pt x="445" y="0"/>
                    <a:pt x="445" y="0"/>
                  </a:cubicBezTo>
                  <a:cubicBezTo>
                    <a:pt x="0" y="0"/>
                    <a:pt x="0" y="0"/>
                    <a:pt x="0" y="0"/>
                  </a:cubicBezTo>
                  <a:lnTo>
                    <a:pt x="0" y="403"/>
                  </a:lnTo>
                  <a:close/>
                </a:path>
              </a:pathLst>
            </a:custGeom>
            <a:solidFill>
              <a:srgbClr val="515151"/>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6">
              <a:extLst>
                <a:ext uri="{FF2B5EF4-FFF2-40B4-BE49-F238E27FC236}">
                  <a16:creationId xmlns:a16="http://schemas.microsoft.com/office/drawing/2014/main" id="{36451E53-4E96-4EEF-A52E-C98BB1050282}"/>
                </a:ext>
              </a:extLst>
            </p:cNvPr>
            <p:cNvSpPr>
              <a:spLocks noEditPoints="1"/>
            </p:cNvSpPr>
            <p:nvPr userDrawn="1"/>
          </p:nvSpPr>
          <p:spPr bwMode="auto">
            <a:xfrm>
              <a:off x="10231438" y="773113"/>
              <a:ext cx="1660525" cy="117475"/>
            </a:xfrm>
            <a:custGeom>
              <a:avLst/>
              <a:gdLst>
                <a:gd name="T0" fmla="*/ 1334 w 1392"/>
                <a:gd name="T1" fmla="*/ 2 h 98"/>
                <a:gd name="T2" fmla="*/ 1369 w 1392"/>
                <a:gd name="T3" fmla="*/ 96 h 98"/>
                <a:gd name="T4" fmla="*/ 1279 w 1392"/>
                <a:gd name="T5" fmla="*/ 20 h 98"/>
                <a:gd name="T6" fmla="*/ 1325 w 1392"/>
                <a:gd name="T7" fmla="*/ 2 h 98"/>
                <a:gd name="T8" fmla="*/ 1282 w 1392"/>
                <a:gd name="T9" fmla="*/ 2 h 98"/>
                <a:gd name="T10" fmla="*/ 1256 w 1392"/>
                <a:gd name="T11" fmla="*/ 96 h 98"/>
                <a:gd name="T12" fmla="*/ 1252 w 1392"/>
                <a:gd name="T13" fmla="*/ 52 h 98"/>
                <a:gd name="T14" fmla="*/ 1255 w 1392"/>
                <a:gd name="T15" fmla="*/ 12 h 98"/>
                <a:gd name="T16" fmla="*/ 1114 w 1392"/>
                <a:gd name="T17" fmla="*/ 96 h 98"/>
                <a:gd name="T18" fmla="*/ 1146 w 1392"/>
                <a:gd name="T19" fmla="*/ 96 h 98"/>
                <a:gd name="T20" fmla="*/ 1179 w 1392"/>
                <a:gd name="T21" fmla="*/ 96 h 98"/>
                <a:gd name="T22" fmla="*/ 1152 w 1392"/>
                <a:gd name="T23" fmla="*/ 77 h 98"/>
                <a:gd name="T24" fmla="*/ 1114 w 1392"/>
                <a:gd name="T25" fmla="*/ 96 h 98"/>
                <a:gd name="T26" fmla="*/ 1064 w 1392"/>
                <a:gd name="T27" fmla="*/ 86 h 98"/>
                <a:gd name="T28" fmla="*/ 1064 w 1392"/>
                <a:gd name="T29" fmla="*/ 42 h 98"/>
                <a:gd name="T30" fmla="*/ 1052 w 1392"/>
                <a:gd name="T31" fmla="*/ 2 h 98"/>
                <a:gd name="T32" fmla="*/ 980 w 1392"/>
                <a:gd name="T33" fmla="*/ 49 h 98"/>
                <a:gd name="T34" fmla="*/ 1030 w 1392"/>
                <a:gd name="T35" fmla="*/ 96 h 98"/>
                <a:gd name="T36" fmla="*/ 1009 w 1392"/>
                <a:gd name="T37" fmla="*/ 57 h 98"/>
                <a:gd name="T38" fmla="*/ 1011 w 1392"/>
                <a:gd name="T39" fmla="*/ 10 h 98"/>
                <a:gd name="T40" fmla="*/ 942 w 1392"/>
                <a:gd name="T41" fmla="*/ 15 h 98"/>
                <a:gd name="T42" fmla="*/ 907 w 1392"/>
                <a:gd name="T43" fmla="*/ 96 h 98"/>
                <a:gd name="T44" fmla="*/ 963 w 1392"/>
                <a:gd name="T45" fmla="*/ 96 h 98"/>
                <a:gd name="T46" fmla="*/ 907 w 1392"/>
                <a:gd name="T47" fmla="*/ 96 h 98"/>
                <a:gd name="T48" fmla="*/ 854 w 1392"/>
                <a:gd name="T49" fmla="*/ 20 h 98"/>
                <a:gd name="T50" fmla="*/ 889 w 1392"/>
                <a:gd name="T51" fmla="*/ 2 h 98"/>
                <a:gd name="T52" fmla="*/ 842 w 1392"/>
                <a:gd name="T53" fmla="*/ 2 h 98"/>
                <a:gd name="T54" fmla="*/ 815 w 1392"/>
                <a:gd name="T55" fmla="*/ 61 h 98"/>
                <a:gd name="T56" fmla="*/ 780 w 1392"/>
                <a:gd name="T57" fmla="*/ 96 h 98"/>
                <a:gd name="T58" fmla="*/ 836 w 1392"/>
                <a:gd name="T59" fmla="*/ 96 h 98"/>
                <a:gd name="T60" fmla="*/ 684 w 1392"/>
                <a:gd name="T61" fmla="*/ 96 h 98"/>
                <a:gd name="T62" fmla="*/ 717 w 1392"/>
                <a:gd name="T63" fmla="*/ 96 h 98"/>
                <a:gd name="T64" fmla="*/ 749 w 1392"/>
                <a:gd name="T65" fmla="*/ 96 h 98"/>
                <a:gd name="T66" fmla="*/ 723 w 1392"/>
                <a:gd name="T67" fmla="*/ 77 h 98"/>
                <a:gd name="T68" fmla="*/ 684 w 1392"/>
                <a:gd name="T69" fmla="*/ 96 h 98"/>
                <a:gd name="T70" fmla="*/ 569 w 1392"/>
                <a:gd name="T71" fmla="*/ 2 h 98"/>
                <a:gd name="T72" fmla="*/ 604 w 1392"/>
                <a:gd name="T73" fmla="*/ 96 h 98"/>
                <a:gd name="T74" fmla="*/ 514 w 1392"/>
                <a:gd name="T75" fmla="*/ 20 h 98"/>
                <a:gd name="T76" fmla="*/ 560 w 1392"/>
                <a:gd name="T77" fmla="*/ 2 h 98"/>
                <a:gd name="T78" fmla="*/ 517 w 1392"/>
                <a:gd name="T79" fmla="*/ 2 h 98"/>
                <a:gd name="T80" fmla="*/ 492 w 1392"/>
                <a:gd name="T81" fmla="*/ 96 h 98"/>
                <a:gd name="T82" fmla="*/ 488 w 1392"/>
                <a:gd name="T83" fmla="*/ 52 h 98"/>
                <a:gd name="T84" fmla="*/ 490 w 1392"/>
                <a:gd name="T85" fmla="*/ 12 h 98"/>
                <a:gd name="T86" fmla="*/ 349 w 1392"/>
                <a:gd name="T87" fmla="*/ 96 h 98"/>
                <a:gd name="T88" fmla="*/ 382 w 1392"/>
                <a:gd name="T89" fmla="*/ 96 h 98"/>
                <a:gd name="T90" fmla="*/ 414 w 1392"/>
                <a:gd name="T91" fmla="*/ 96 h 98"/>
                <a:gd name="T92" fmla="*/ 387 w 1392"/>
                <a:gd name="T93" fmla="*/ 77 h 98"/>
                <a:gd name="T94" fmla="*/ 349 w 1392"/>
                <a:gd name="T95" fmla="*/ 96 h 98"/>
                <a:gd name="T96" fmla="*/ 281 w 1392"/>
                <a:gd name="T97" fmla="*/ 2 h 98"/>
                <a:gd name="T98" fmla="*/ 316 w 1392"/>
                <a:gd name="T99" fmla="*/ 96 h 98"/>
                <a:gd name="T100" fmla="*/ 219 w 1392"/>
                <a:gd name="T101" fmla="*/ 26 h 98"/>
                <a:gd name="T102" fmla="*/ 218 w 1392"/>
                <a:gd name="T103" fmla="*/ 67 h 98"/>
                <a:gd name="T104" fmla="*/ 247 w 1392"/>
                <a:gd name="T105" fmla="*/ 10 h 98"/>
                <a:gd name="T106" fmla="*/ 211 w 1392"/>
                <a:gd name="T107" fmla="*/ 96 h 98"/>
                <a:gd name="T108" fmla="*/ 207 w 1392"/>
                <a:gd name="T109" fmla="*/ 52 h 98"/>
                <a:gd name="T110" fmla="*/ 209 w 1392"/>
                <a:gd name="T111" fmla="*/ 12 h 98"/>
                <a:gd name="T112" fmla="*/ 115 w 1392"/>
                <a:gd name="T113" fmla="*/ 96 h 98"/>
                <a:gd name="T114" fmla="*/ 123 w 1392"/>
                <a:gd name="T115" fmla="*/ 83 h 98"/>
                <a:gd name="T116" fmla="*/ 115 w 1392"/>
                <a:gd name="T117" fmla="*/ 96 h 98"/>
                <a:gd name="T118" fmla="*/ 39 w 1392"/>
                <a:gd name="T119" fmla="*/ 20 h 98"/>
                <a:gd name="T120" fmla="*/ 73 w 1392"/>
                <a:gd name="T121" fmla="*/ 2 h 98"/>
                <a:gd name="T122" fmla="*/ 27 w 1392"/>
                <a:gd name="T123" fmla="*/ 2 h 98"/>
                <a:gd name="T124" fmla="*/ 11 w 1392"/>
                <a:gd name="T125" fmla="*/ 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92" h="98">
                  <a:moveTo>
                    <a:pt x="1369" y="12"/>
                  </a:moveTo>
                  <a:cubicBezTo>
                    <a:pt x="1392" y="12"/>
                    <a:pt x="1392" y="12"/>
                    <a:pt x="1392" y="12"/>
                  </a:cubicBezTo>
                  <a:cubicBezTo>
                    <a:pt x="1392" y="2"/>
                    <a:pt x="1392" y="2"/>
                    <a:pt x="1392" y="2"/>
                  </a:cubicBezTo>
                  <a:cubicBezTo>
                    <a:pt x="1334" y="2"/>
                    <a:pt x="1334" y="2"/>
                    <a:pt x="1334" y="2"/>
                  </a:cubicBezTo>
                  <a:cubicBezTo>
                    <a:pt x="1334" y="12"/>
                    <a:pt x="1334" y="12"/>
                    <a:pt x="1334" y="12"/>
                  </a:cubicBezTo>
                  <a:cubicBezTo>
                    <a:pt x="1357" y="12"/>
                    <a:pt x="1357" y="12"/>
                    <a:pt x="1357" y="12"/>
                  </a:cubicBezTo>
                  <a:cubicBezTo>
                    <a:pt x="1357" y="96"/>
                    <a:pt x="1357" y="96"/>
                    <a:pt x="1357" y="96"/>
                  </a:cubicBezTo>
                  <a:cubicBezTo>
                    <a:pt x="1369" y="96"/>
                    <a:pt x="1369" y="96"/>
                    <a:pt x="1369" y="96"/>
                  </a:cubicBezTo>
                  <a:lnTo>
                    <a:pt x="1369" y="12"/>
                  </a:lnTo>
                  <a:close/>
                  <a:moveTo>
                    <a:pt x="1267" y="96"/>
                  </a:moveTo>
                  <a:cubicBezTo>
                    <a:pt x="1279" y="96"/>
                    <a:pt x="1279" y="96"/>
                    <a:pt x="1279" y="96"/>
                  </a:cubicBezTo>
                  <a:cubicBezTo>
                    <a:pt x="1279" y="20"/>
                    <a:pt x="1279" y="20"/>
                    <a:pt x="1279" y="20"/>
                  </a:cubicBezTo>
                  <a:cubicBezTo>
                    <a:pt x="1279" y="20"/>
                    <a:pt x="1279" y="20"/>
                    <a:pt x="1279" y="20"/>
                  </a:cubicBezTo>
                  <a:cubicBezTo>
                    <a:pt x="1309" y="96"/>
                    <a:pt x="1309" y="96"/>
                    <a:pt x="1309" y="96"/>
                  </a:cubicBezTo>
                  <a:cubicBezTo>
                    <a:pt x="1325" y="96"/>
                    <a:pt x="1325" y="96"/>
                    <a:pt x="1325" y="96"/>
                  </a:cubicBezTo>
                  <a:cubicBezTo>
                    <a:pt x="1325" y="2"/>
                    <a:pt x="1325" y="2"/>
                    <a:pt x="1325" y="2"/>
                  </a:cubicBezTo>
                  <a:cubicBezTo>
                    <a:pt x="1313" y="2"/>
                    <a:pt x="1313" y="2"/>
                    <a:pt x="1313" y="2"/>
                  </a:cubicBezTo>
                  <a:cubicBezTo>
                    <a:pt x="1313" y="81"/>
                    <a:pt x="1313" y="81"/>
                    <a:pt x="1313" y="81"/>
                  </a:cubicBezTo>
                  <a:cubicBezTo>
                    <a:pt x="1313" y="81"/>
                    <a:pt x="1313" y="81"/>
                    <a:pt x="1313" y="81"/>
                  </a:cubicBezTo>
                  <a:cubicBezTo>
                    <a:pt x="1282" y="2"/>
                    <a:pt x="1282" y="2"/>
                    <a:pt x="1282" y="2"/>
                  </a:cubicBezTo>
                  <a:cubicBezTo>
                    <a:pt x="1267" y="2"/>
                    <a:pt x="1267" y="2"/>
                    <a:pt x="1267" y="2"/>
                  </a:cubicBezTo>
                  <a:lnTo>
                    <a:pt x="1267" y="96"/>
                  </a:lnTo>
                  <a:close/>
                  <a:moveTo>
                    <a:pt x="1206" y="96"/>
                  </a:moveTo>
                  <a:cubicBezTo>
                    <a:pt x="1256" y="96"/>
                    <a:pt x="1256" y="96"/>
                    <a:pt x="1256" y="96"/>
                  </a:cubicBezTo>
                  <a:cubicBezTo>
                    <a:pt x="1256" y="86"/>
                    <a:pt x="1256" y="86"/>
                    <a:pt x="1256" y="86"/>
                  </a:cubicBezTo>
                  <a:cubicBezTo>
                    <a:pt x="1218" y="86"/>
                    <a:pt x="1218" y="86"/>
                    <a:pt x="1218" y="86"/>
                  </a:cubicBezTo>
                  <a:cubicBezTo>
                    <a:pt x="1218" y="52"/>
                    <a:pt x="1218" y="52"/>
                    <a:pt x="1218" y="52"/>
                  </a:cubicBezTo>
                  <a:cubicBezTo>
                    <a:pt x="1252" y="52"/>
                    <a:pt x="1252" y="52"/>
                    <a:pt x="1252" y="52"/>
                  </a:cubicBezTo>
                  <a:cubicBezTo>
                    <a:pt x="1252" y="42"/>
                    <a:pt x="1252" y="42"/>
                    <a:pt x="1252" y="42"/>
                  </a:cubicBezTo>
                  <a:cubicBezTo>
                    <a:pt x="1218" y="42"/>
                    <a:pt x="1218" y="42"/>
                    <a:pt x="1218" y="42"/>
                  </a:cubicBezTo>
                  <a:cubicBezTo>
                    <a:pt x="1218" y="12"/>
                    <a:pt x="1218" y="12"/>
                    <a:pt x="1218" y="12"/>
                  </a:cubicBezTo>
                  <a:cubicBezTo>
                    <a:pt x="1255" y="12"/>
                    <a:pt x="1255" y="12"/>
                    <a:pt x="1255" y="12"/>
                  </a:cubicBezTo>
                  <a:cubicBezTo>
                    <a:pt x="1255" y="2"/>
                    <a:pt x="1255" y="2"/>
                    <a:pt x="1255" y="2"/>
                  </a:cubicBezTo>
                  <a:cubicBezTo>
                    <a:pt x="1206" y="2"/>
                    <a:pt x="1206" y="2"/>
                    <a:pt x="1206" y="2"/>
                  </a:cubicBezTo>
                  <a:lnTo>
                    <a:pt x="1206" y="96"/>
                  </a:lnTo>
                  <a:close/>
                  <a:moveTo>
                    <a:pt x="1114" y="96"/>
                  </a:moveTo>
                  <a:cubicBezTo>
                    <a:pt x="1125" y="96"/>
                    <a:pt x="1125" y="96"/>
                    <a:pt x="1125" y="96"/>
                  </a:cubicBezTo>
                  <a:cubicBezTo>
                    <a:pt x="1125" y="14"/>
                    <a:pt x="1125" y="14"/>
                    <a:pt x="1125" y="14"/>
                  </a:cubicBezTo>
                  <a:cubicBezTo>
                    <a:pt x="1125" y="14"/>
                    <a:pt x="1125" y="14"/>
                    <a:pt x="1125" y="14"/>
                  </a:cubicBezTo>
                  <a:cubicBezTo>
                    <a:pt x="1146" y="96"/>
                    <a:pt x="1146" y="96"/>
                    <a:pt x="1146" y="96"/>
                  </a:cubicBezTo>
                  <a:cubicBezTo>
                    <a:pt x="1158" y="96"/>
                    <a:pt x="1158" y="96"/>
                    <a:pt x="1158" y="96"/>
                  </a:cubicBezTo>
                  <a:cubicBezTo>
                    <a:pt x="1179" y="14"/>
                    <a:pt x="1179" y="14"/>
                    <a:pt x="1179" y="14"/>
                  </a:cubicBezTo>
                  <a:cubicBezTo>
                    <a:pt x="1179" y="14"/>
                    <a:pt x="1179" y="14"/>
                    <a:pt x="1179" y="14"/>
                  </a:cubicBezTo>
                  <a:cubicBezTo>
                    <a:pt x="1179" y="96"/>
                    <a:pt x="1179" y="96"/>
                    <a:pt x="1179" y="96"/>
                  </a:cubicBezTo>
                  <a:cubicBezTo>
                    <a:pt x="1190" y="96"/>
                    <a:pt x="1190" y="96"/>
                    <a:pt x="1190" y="96"/>
                  </a:cubicBezTo>
                  <a:cubicBezTo>
                    <a:pt x="1190" y="2"/>
                    <a:pt x="1190" y="2"/>
                    <a:pt x="1190" y="2"/>
                  </a:cubicBezTo>
                  <a:cubicBezTo>
                    <a:pt x="1171" y="2"/>
                    <a:pt x="1171" y="2"/>
                    <a:pt x="1171" y="2"/>
                  </a:cubicBezTo>
                  <a:cubicBezTo>
                    <a:pt x="1152" y="77"/>
                    <a:pt x="1152" y="77"/>
                    <a:pt x="1152" y="77"/>
                  </a:cubicBezTo>
                  <a:cubicBezTo>
                    <a:pt x="1152" y="77"/>
                    <a:pt x="1152" y="77"/>
                    <a:pt x="1152" y="77"/>
                  </a:cubicBezTo>
                  <a:cubicBezTo>
                    <a:pt x="1133" y="2"/>
                    <a:pt x="1133" y="2"/>
                    <a:pt x="1133" y="2"/>
                  </a:cubicBezTo>
                  <a:cubicBezTo>
                    <a:pt x="1114" y="2"/>
                    <a:pt x="1114" y="2"/>
                    <a:pt x="1114" y="2"/>
                  </a:cubicBezTo>
                  <a:lnTo>
                    <a:pt x="1114" y="96"/>
                  </a:lnTo>
                  <a:close/>
                  <a:moveTo>
                    <a:pt x="1052" y="96"/>
                  </a:moveTo>
                  <a:cubicBezTo>
                    <a:pt x="1102" y="96"/>
                    <a:pt x="1102" y="96"/>
                    <a:pt x="1102" y="96"/>
                  </a:cubicBezTo>
                  <a:cubicBezTo>
                    <a:pt x="1102" y="86"/>
                    <a:pt x="1102" y="86"/>
                    <a:pt x="1102" y="86"/>
                  </a:cubicBezTo>
                  <a:cubicBezTo>
                    <a:pt x="1064" y="86"/>
                    <a:pt x="1064" y="86"/>
                    <a:pt x="1064" y="86"/>
                  </a:cubicBezTo>
                  <a:cubicBezTo>
                    <a:pt x="1064" y="52"/>
                    <a:pt x="1064" y="52"/>
                    <a:pt x="1064" y="52"/>
                  </a:cubicBezTo>
                  <a:cubicBezTo>
                    <a:pt x="1099" y="52"/>
                    <a:pt x="1099" y="52"/>
                    <a:pt x="1099" y="52"/>
                  </a:cubicBezTo>
                  <a:cubicBezTo>
                    <a:pt x="1099" y="42"/>
                    <a:pt x="1099" y="42"/>
                    <a:pt x="1099" y="42"/>
                  </a:cubicBezTo>
                  <a:cubicBezTo>
                    <a:pt x="1064" y="42"/>
                    <a:pt x="1064" y="42"/>
                    <a:pt x="1064" y="42"/>
                  </a:cubicBezTo>
                  <a:cubicBezTo>
                    <a:pt x="1064" y="12"/>
                    <a:pt x="1064" y="12"/>
                    <a:pt x="1064" y="12"/>
                  </a:cubicBezTo>
                  <a:cubicBezTo>
                    <a:pt x="1101" y="12"/>
                    <a:pt x="1101" y="12"/>
                    <a:pt x="1101" y="12"/>
                  </a:cubicBezTo>
                  <a:cubicBezTo>
                    <a:pt x="1101" y="2"/>
                    <a:pt x="1101" y="2"/>
                    <a:pt x="1101" y="2"/>
                  </a:cubicBezTo>
                  <a:cubicBezTo>
                    <a:pt x="1052" y="2"/>
                    <a:pt x="1052" y="2"/>
                    <a:pt x="1052" y="2"/>
                  </a:cubicBezTo>
                  <a:lnTo>
                    <a:pt x="1052" y="96"/>
                  </a:lnTo>
                  <a:close/>
                  <a:moveTo>
                    <a:pt x="1038" y="28"/>
                  </a:moveTo>
                  <a:cubicBezTo>
                    <a:pt x="1038" y="23"/>
                    <a:pt x="1038" y="0"/>
                    <a:pt x="1011" y="0"/>
                  </a:cubicBezTo>
                  <a:cubicBezTo>
                    <a:pt x="985" y="0"/>
                    <a:pt x="980" y="25"/>
                    <a:pt x="980" y="49"/>
                  </a:cubicBezTo>
                  <a:cubicBezTo>
                    <a:pt x="980" y="74"/>
                    <a:pt x="985" y="98"/>
                    <a:pt x="1009" y="98"/>
                  </a:cubicBezTo>
                  <a:cubicBezTo>
                    <a:pt x="1019" y="98"/>
                    <a:pt x="1027" y="91"/>
                    <a:pt x="1029" y="83"/>
                  </a:cubicBezTo>
                  <a:cubicBezTo>
                    <a:pt x="1030" y="83"/>
                    <a:pt x="1030" y="83"/>
                    <a:pt x="1030" y="83"/>
                  </a:cubicBezTo>
                  <a:cubicBezTo>
                    <a:pt x="1030" y="96"/>
                    <a:pt x="1030" y="96"/>
                    <a:pt x="1030" y="96"/>
                  </a:cubicBezTo>
                  <a:cubicBezTo>
                    <a:pt x="1038" y="96"/>
                    <a:pt x="1038" y="96"/>
                    <a:pt x="1038" y="96"/>
                  </a:cubicBezTo>
                  <a:cubicBezTo>
                    <a:pt x="1038" y="47"/>
                    <a:pt x="1038" y="47"/>
                    <a:pt x="1038" y="47"/>
                  </a:cubicBezTo>
                  <a:cubicBezTo>
                    <a:pt x="1009" y="47"/>
                    <a:pt x="1009" y="47"/>
                    <a:pt x="1009" y="47"/>
                  </a:cubicBezTo>
                  <a:cubicBezTo>
                    <a:pt x="1009" y="57"/>
                    <a:pt x="1009" y="57"/>
                    <a:pt x="1009" y="57"/>
                  </a:cubicBezTo>
                  <a:cubicBezTo>
                    <a:pt x="1028" y="57"/>
                    <a:pt x="1028" y="57"/>
                    <a:pt x="1028" y="57"/>
                  </a:cubicBezTo>
                  <a:cubicBezTo>
                    <a:pt x="1028" y="69"/>
                    <a:pt x="1027" y="89"/>
                    <a:pt x="1011" y="89"/>
                  </a:cubicBezTo>
                  <a:cubicBezTo>
                    <a:pt x="994" y="89"/>
                    <a:pt x="992" y="71"/>
                    <a:pt x="992" y="49"/>
                  </a:cubicBezTo>
                  <a:cubicBezTo>
                    <a:pt x="992" y="27"/>
                    <a:pt x="994" y="10"/>
                    <a:pt x="1011" y="10"/>
                  </a:cubicBezTo>
                  <a:cubicBezTo>
                    <a:pt x="1022" y="10"/>
                    <a:pt x="1026" y="18"/>
                    <a:pt x="1026" y="28"/>
                  </a:cubicBezTo>
                  <a:lnTo>
                    <a:pt x="1038" y="28"/>
                  </a:lnTo>
                  <a:close/>
                  <a:moveTo>
                    <a:pt x="941" y="15"/>
                  </a:moveTo>
                  <a:cubicBezTo>
                    <a:pt x="942" y="15"/>
                    <a:pt x="942" y="15"/>
                    <a:pt x="942" y="15"/>
                  </a:cubicBezTo>
                  <a:cubicBezTo>
                    <a:pt x="954" y="61"/>
                    <a:pt x="954" y="61"/>
                    <a:pt x="954" y="61"/>
                  </a:cubicBezTo>
                  <a:cubicBezTo>
                    <a:pt x="928" y="61"/>
                    <a:pt x="928" y="61"/>
                    <a:pt x="928" y="61"/>
                  </a:cubicBezTo>
                  <a:lnTo>
                    <a:pt x="941" y="15"/>
                  </a:lnTo>
                  <a:close/>
                  <a:moveTo>
                    <a:pt x="907" y="96"/>
                  </a:moveTo>
                  <a:cubicBezTo>
                    <a:pt x="919" y="96"/>
                    <a:pt x="919" y="96"/>
                    <a:pt x="919" y="96"/>
                  </a:cubicBezTo>
                  <a:cubicBezTo>
                    <a:pt x="926" y="70"/>
                    <a:pt x="926" y="70"/>
                    <a:pt x="926" y="70"/>
                  </a:cubicBezTo>
                  <a:cubicBezTo>
                    <a:pt x="956" y="70"/>
                    <a:pt x="956" y="70"/>
                    <a:pt x="956" y="70"/>
                  </a:cubicBezTo>
                  <a:cubicBezTo>
                    <a:pt x="963" y="96"/>
                    <a:pt x="963" y="96"/>
                    <a:pt x="963" y="96"/>
                  </a:cubicBezTo>
                  <a:cubicBezTo>
                    <a:pt x="975" y="96"/>
                    <a:pt x="975" y="96"/>
                    <a:pt x="975" y="96"/>
                  </a:cubicBezTo>
                  <a:cubicBezTo>
                    <a:pt x="950" y="2"/>
                    <a:pt x="950" y="2"/>
                    <a:pt x="950" y="2"/>
                  </a:cubicBezTo>
                  <a:cubicBezTo>
                    <a:pt x="934" y="2"/>
                    <a:pt x="934" y="2"/>
                    <a:pt x="934" y="2"/>
                  </a:cubicBezTo>
                  <a:lnTo>
                    <a:pt x="907" y="96"/>
                  </a:lnTo>
                  <a:close/>
                  <a:moveTo>
                    <a:pt x="842" y="96"/>
                  </a:moveTo>
                  <a:cubicBezTo>
                    <a:pt x="854" y="96"/>
                    <a:pt x="854" y="96"/>
                    <a:pt x="854" y="96"/>
                  </a:cubicBezTo>
                  <a:cubicBezTo>
                    <a:pt x="854" y="20"/>
                    <a:pt x="854" y="20"/>
                    <a:pt x="854" y="20"/>
                  </a:cubicBezTo>
                  <a:cubicBezTo>
                    <a:pt x="854" y="20"/>
                    <a:pt x="854" y="20"/>
                    <a:pt x="854" y="20"/>
                  </a:cubicBezTo>
                  <a:cubicBezTo>
                    <a:pt x="884" y="96"/>
                    <a:pt x="884" y="96"/>
                    <a:pt x="884" y="96"/>
                  </a:cubicBezTo>
                  <a:cubicBezTo>
                    <a:pt x="900" y="96"/>
                    <a:pt x="900" y="96"/>
                    <a:pt x="900" y="96"/>
                  </a:cubicBezTo>
                  <a:cubicBezTo>
                    <a:pt x="900" y="2"/>
                    <a:pt x="900" y="2"/>
                    <a:pt x="900" y="2"/>
                  </a:cubicBezTo>
                  <a:cubicBezTo>
                    <a:pt x="889" y="2"/>
                    <a:pt x="889" y="2"/>
                    <a:pt x="889" y="2"/>
                  </a:cubicBezTo>
                  <a:cubicBezTo>
                    <a:pt x="889" y="81"/>
                    <a:pt x="889" y="81"/>
                    <a:pt x="889" y="81"/>
                  </a:cubicBezTo>
                  <a:cubicBezTo>
                    <a:pt x="889" y="81"/>
                    <a:pt x="889" y="81"/>
                    <a:pt x="889" y="81"/>
                  </a:cubicBezTo>
                  <a:cubicBezTo>
                    <a:pt x="857" y="2"/>
                    <a:pt x="857" y="2"/>
                    <a:pt x="857" y="2"/>
                  </a:cubicBezTo>
                  <a:cubicBezTo>
                    <a:pt x="842" y="2"/>
                    <a:pt x="842" y="2"/>
                    <a:pt x="842" y="2"/>
                  </a:cubicBezTo>
                  <a:lnTo>
                    <a:pt x="842" y="96"/>
                  </a:lnTo>
                  <a:close/>
                  <a:moveTo>
                    <a:pt x="802" y="15"/>
                  </a:moveTo>
                  <a:cubicBezTo>
                    <a:pt x="803" y="15"/>
                    <a:pt x="803" y="15"/>
                    <a:pt x="803" y="15"/>
                  </a:cubicBezTo>
                  <a:cubicBezTo>
                    <a:pt x="815" y="61"/>
                    <a:pt x="815" y="61"/>
                    <a:pt x="815" y="61"/>
                  </a:cubicBezTo>
                  <a:cubicBezTo>
                    <a:pt x="789" y="61"/>
                    <a:pt x="789" y="61"/>
                    <a:pt x="789" y="61"/>
                  </a:cubicBezTo>
                  <a:lnTo>
                    <a:pt x="802" y="15"/>
                  </a:lnTo>
                  <a:close/>
                  <a:moveTo>
                    <a:pt x="768" y="96"/>
                  </a:moveTo>
                  <a:cubicBezTo>
                    <a:pt x="780" y="96"/>
                    <a:pt x="780" y="96"/>
                    <a:pt x="780" y="96"/>
                  </a:cubicBezTo>
                  <a:cubicBezTo>
                    <a:pt x="787" y="70"/>
                    <a:pt x="787" y="70"/>
                    <a:pt x="787" y="70"/>
                  </a:cubicBezTo>
                  <a:cubicBezTo>
                    <a:pt x="817" y="70"/>
                    <a:pt x="817" y="70"/>
                    <a:pt x="817" y="70"/>
                  </a:cubicBezTo>
                  <a:cubicBezTo>
                    <a:pt x="824" y="96"/>
                    <a:pt x="824" y="96"/>
                    <a:pt x="824" y="96"/>
                  </a:cubicBezTo>
                  <a:cubicBezTo>
                    <a:pt x="836" y="96"/>
                    <a:pt x="836" y="96"/>
                    <a:pt x="836" y="96"/>
                  </a:cubicBezTo>
                  <a:cubicBezTo>
                    <a:pt x="811" y="2"/>
                    <a:pt x="811" y="2"/>
                    <a:pt x="811" y="2"/>
                  </a:cubicBezTo>
                  <a:cubicBezTo>
                    <a:pt x="795" y="2"/>
                    <a:pt x="795" y="2"/>
                    <a:pt x="795" y="2"/>
                  </a:cubicBezTo>
                  <a:lnTo>
                    <a:pt x="768" y="96"/>
                  </a:lnTo>
                  <a:close/>
                  <a:moveTo>
                    <a:pt x="684" y="96"/>
                  </a:moveTo>
                  <a:cubicBezTo>
                    <a:pt x="696" y="96"/>
                    <a:pt x="696" y="96"/>
                    <a:pt x="696" y="96"/>
                  </a:cubicBezTo>
                  <a:cubicBezTo>
                    <a:pt x="696" y="14"/>
                    <a:pt x="696" y="14"/>
                    <a:pt x="696" y="14"/>
                  </a:cubicBezTo>
                  <a:cubicBezTo>
                    <a:pt x="696" y="14"/>
                    <a:pt x="696" y="14"/>
                    <a:pt x="696" y="14"/>
                  </a:cubicBezTo>
                  <a:cubicBezTo>
                    <a:pt x="717" y="96"/>
                    <a:pt x="717" y="96"/>
                    <a:pt x="717" y="96"/>
                  </a:cubicBezTo>
                  <a:cubicBezTo>
                    <a:pt x="728" y="96"/>
                    <a:pt x="728" y="96"/>
                    <a:pt x="728" y="96"/>
                  </a:cubicBezTo>
                  <a:cubicBezTo>
                    <a:pt x="749" y="14"/>
                    <a:pt x="749" y="14"/>
                    <a:pt x="749" y="14"/>
                  </a:cubicBezTo>
                  <a:cubicBezTo>
                    <a:pt x="749" y="14"/>
                    <a:pt x="749" y="14"/>
                    <a:pt x="749" y="14"/>
                  </a:cubicBezTo>
                  <a:cubicBezTo>
                    <a:pt x="749" y="96"/>
                    <a:pt x="749" y="96"/>
                    <a:pt x="749" y="96"/>
                  </a:cubicBezTo>
                  <a:cubicBezTo>
                    <a:pt x="761" y="96"/>
                    <a:pt x="761" y="96"/>
                    <a:pt x="761" y="96"/>
                  </a:cubicBezTo>
                  <a:cubicBezTo>
                    <a:pt x="761" y="2"/>
                    <a:pt x="761" y="2"/>
                    <a:pt x="761" y="2"/>
                  </a:cubicBezTo>
                  <a:cubicBezTo>
                    <a:pt x="742" y="2"/>
                    <a:pt x="742" y="2"/>
                    <a:pt x="742" y="2"/>
                  </a:cubicBezTo>
                  <a:cubicBezTo>
                    <a:pt x="723" y="77"/>
                    <a:pt x="723" y="77"/>
                    <a:pt x="723" y="77"/>
                  </a:cubicBezTo>
                  <a:cubicBezTo>
                    <a:pt x="722" y="77"/>
                    <a:pt x="722" y="77"/>
                    <a:pt x="722" y="77"/>
                  </a:cubicBezTo>
                  <a:cubicBezTo>
                    <a:pt x="704" y="2"/>
                    <a:pt x="704" y="2"/>
                    <a:pt x="704" y="2"/>
                  </a:cubicBezTo>
                  <a:cubicBezTo>
                    <a:pt x="684" y="2"/>
                    <a:pt x="684" y="2"/>
                    <a:pt x="684" y="2"/>
                  </a:cubicBezTo>
                  <a:lnTo>
                    <a:pt x="684" y="96"/>
                  </a:lnTo>
                  <a:close/>
                  <a:moveTo>
                    <a:pt x="604" y="12"/>
                  </a:moveTo>
                  <a:cubicBezTo>
                    <a:pt x="628" y="12"/>
                    <a:pt x="628" y="12"/>
                    <a:pt x="628" y="12"/>
                  </a:cubicBezTo>
                  <a:cubicBezTo>
                    <a:pt x="628" y="2"/>
                    <a:pt x="628" y="2"/>
                    <a:pt x="628" y="2"/>
                  </a:cubicBezTo>
                  <a:cubicBezTo>
                    <a:pt x="569" y="2"/>
                    <a:pt x="569" y="2"/>
                    <a:pt x="569" y="2"/>
                  </a:cubicBezTo>
                  <a:cubicBezTo>
                    <a:pt x="569" y="12"/>
                    <a:pt x="569" y="12"/>
                    <a:pt x="569" y="12"/>
                  </a:cubicBezTo>
                  <a:cubicBezTo>
                    <a:pt x="593" y="12"/>
                    <a:pt x="593" y="12"/>
                    <a:pt x="593" y="12"/>
                  </a:cubicBezTo>
                  <a:cubicBezTo>
                    <a:pt x="593" y="96"/>
                    <a:pt x="593" y="96"/>
                    <a:pt x="593" y="96"/>
                  </a:cubicBezTo>
                  <a:cubicBezTo>
                    <a:pt x="604" y="96"/>
                    <a:pt x="604" y="96"/>
                    <a:pt x="604" y="96"/>
                  </a:cubicBezTo>
                  <a:lnTo>
                    <a:pt x="604" y="12"/>
                  </a:lnTo>
                  <a:close/>
                  <a:moveTo>
                    <a:pt x="502" y="96"/>
                  </a:moveTo>
                  <a:cubicBezTo>
                    <a:pt x="514" y="96"/>
                    <a:pt x="514" y="96"/>
                    <a:pt x="514" y="96"/>
                  </a:cubicBezTo>
                  <a:cubicBezTo>
                    <a:pt x="514" y="20"/>
                    <a:pt x="514" y="20"/>
                    <a:pt x="514" y="20"/>
                  </a:cubicBezTo>
                  <a:cubicBezTo>
                    <a:pt x="514" y="20"/>
                    <a:pt x="514" y="20"/>
                    <a:pt x="514" y="20"/>
                  </a:cubicBezTo>
                  <a:cubicBezTo>
                    <a:pt x="544" y="96"/>
                    <a:pt x="544" y="96"/>
                    <a:pt x="544" y="96"/>
                  </a:cubicBezTo>
                  <a:cubicBezTo>
                    <a:pt x="560" y="96"/>
                    <a:pt x="560" y="96"/>
                    <a:pt x="560" y="96"/>
                  </a:cubicBezTo>
                  <a:cubicBezTo>
                    <a:pt x="560" y="2"/>
                    <a:pt x="560" y="2"/>
                    <a:pt x="560" y="2"/>
                  </a:cubicBezTo>
                  <a:cubicBezTo>
                    <a:pt x="549" y="2"/>
                    <a:pt x="549" y="2"/>
                    <a:pt x="549" y="2"/>
                  </a:cubicBezTo>
                  <a:cubicBezTo>
                    <a:pt x="549" y="81"/>
                    <a:pt x="549" y="81"/>
                    <a:pt x="549" y="81"/>
                  </a:cubicBezTo>
                  <a:cubicBezTo>
                    <a:pt x="548" y="81"/>
                    <a:pt x="548" y="81"/>
                    <a:pt x="548" y="81"/>
                  </a:cubicBezTo>
                  <a:cubicBezTo>
                    <a:pt x="517" y="2"/>
                    <a:pt x="517" y="2"/>
                    <a:pt x="517" y="2"/>
                  </a:cubicBezTo>
                  <a:cubicBezTo>
                    <a:pt x="502" y="2"/>
                    <a:pt x="502" y="2"/>
                    <a:pt x="502" y="2"/>
                  </a:cubicBezTo>
                  <a:lnTo>
                    <a:pt x="502" y="96"/>
                  </a:lnTo>
                  <a:close/>
                  <a:moveTo>
                    <a:pt x="441" y="96"/>
                  </a:moveTo>
                  <a:cubicBezTo>
                    <a:pt x="492" y="96"/>
                    <a:pt x="492" y="96"/>
                    <a:pt x="492" y="96"/>
                  </a:cubicBezTo>
                  <a:cubicBezTo>
                    <a:pt x="492" y="86"/>
                    <a:pt x="492" y="86"/>
                    <a:pt x="492" y="86"/>
                  </a:cubicBezTo>
                  <a:cubicBezTo>
                    <a:pt x="453" y="86"/>
                    <a:pt x="453" y="86"/>
                    <a:pt x="453" y="86"/>
                  </a:cubicBezTo>
                  <a:cubicBezTo>
                    <a:pt x="453" y="52"/>
                    <a:pt x="453" y="52"/>
                    <a:pt x="453" y="52"/>
                  </a:cubicBezTo>
                  <a:cubicBezTo>
                    <a:pt x="488" y="52"/>
                    <a:pt x="488" y="52"/>
                    <a:pt x="488" y="52"/>
                  </a:cubicBezTo>
                  <a:cubicBezTo>
                    <a:pt x="488" y="42"/>
                    <a:pt x="488" y="42"/>
                    <a:pt x="488" y="42"/>
                  </a:cubicBezTo>
                  <a:cubicBezTo>
                    <a:pt x="453" y="42"/>
                    <a:pt x="453" y="42"/>
                    <a:pt x="453" y="42"/>
                  </a:cubicBezTo>
                  <a:cubicBezTo>
                    <a:pt x="453" y="12"/>
                    <a:pt x="453" y="12"/>
                    <a:pt x="453" y="12"/>
                  </a:cubicBezTo>
                  <a:cubicBezTo>
                    <a:pt x="490" y="12"/>
                    <a:pt x="490" y="12"/>
                    <a:pt x="490" y="12"/>
                  </a:cubicBezTo>
                  <a:cubicBezTo>
                    <a:pt x="490" y="2"/>
                    <a:pt x="490" y="2"/>
                    <a:pt x="490" y="2"/>
                  </a:cubicBezTo>
                  <a:cubicBezTo>
                    <a:pt x="441" y="2"/>
                    <a:pt x="441" y="2"/>
                    <a:pt x="441" y="2"/>
                  </a:cubicBezTo>
                  <a:lnTo>
                    <a:pt x="441" y="96"/>
                  </a:lnTo>
                  <a:close/>
                  <a:moveTo>
                    <a:pt x="349" y="96"/>
                  </a:moveTo>
                  <a:cubicBezTo>
                    <a:pt x="360" y="96"/>
                    <a:pt x="360" y="96"/>
                    <a:pt x="360" y="96"/>
                  </a:cubicBezTo>
                  <a:cubicBezTo>
                    <a:pt x="360" y="14"/>
                    <a:pt x="360" y="14"/>
                    <a:pt x="360" y="14"/>
                  </a:cubicBezTo>
                  <a:cubicBezTo>
                    <a:pt x="361" y="14"/>
                    <a:pt x="361" y="14"/>
                    <a:pt x="361" y="14"/>
                  </a:cubicBezTo>
                  <a:cubicBezTo>
                    <a:pt x="382" y="96"/>
                    <a:pt x="382" y="96"/>
                    <a:pt x="382" y="96"/>
                  </a:cubicBezTo>
                  <a:cubicBezTo>
                    <a:pt x="393" y="96"/>
                    <a:pt x="393" y="96"/>
                    <a:pt x="393" y="96"/>
                  </a:cubicBezTo>
                  <a:cubicBezTo>
                    <a:pt x="414" y="14"/>
                    <a:pt x="414" y="14"/>
                    <a:pt x="414" y="14"/>
                  </a:cubicBezTo>
                  <a:cubicBezTo>
                    <a:pt x="414" y="14"/>
                    <a:pt x="414" y="14"/>
                    <a:pt x="414" y="14"/>
                  </a:cubicBezTo>
                  <a:cubicBezTo>
                    <a:pt x="414" y="96"/>
                    <a:pt x="414" y="96"/>
                    <a:pt x="414" y="96"/>
                  </a:cubicBezTo>
                  <a:cubicBezTo>
                    <a:pt x="426" y="96"/>
                    <a:pt x="426" y="96"/>
                    <a:pt x="426" y="96"/>
                  </a:cubicBezTo>
                  <a:cubicBezTo>
                    <a:pt x="426" y="2"/>
                    <a:pt x="426" y="2"/>
                    <a:pt x="426" y="2"/>
                  </a:cubicBezTo>
                  <a:cubicBezTo>
                    <a:pt x="406" y="2"/>
                    <a:pt x="406" y="2"/>
                    <a:pt x="406" y="2"/>
                  </a:cubicBezTo>
                  <a:cubicBezTo>
                    <a:pt x="387" y="77"/>
                    <a:pt x="387" y="77"/>
                    <a:pt x="387" y="77"/>
                  </a:cubicBezTo>
                  <a:cubicBezTo>
                    <a:pt x="387" y="77"/>
                    <a:pt x="387" y="77"/>
                    <a:pt x="387" y="77"/>
                  </a:cubicBezTo>
                  <a:cubicBezTo>
                    <a:pt x="368" y="2"/>
                    <a:pt x="368" y="2"/>
                    <a:pt x="368" y="2"/>
                  </a:cubicBezTo>
                  <a:cubicBezTo>
                    <a:pt x="349" y="2"/>
                    <a:pt x="349" y="2"/>
                    <a:pt x="349" y="2"/>
                  </a:cubicBezTo>
                  <a:lnTo>
                    <a:pt x="349" y="96"/>
                  </a:lnTo>
                  <a:close/>
                  <a:moveTo>
                    <a:pt x="316" y="12"/>
                  </a:moveTo>
                  <a:cubicBezTo>
                    <a:pt x="340" y="12"/>
                    <a:pt x="340" y="12"/>
                    <a:pt x="340" y="12"/>
                  </a:cubicBezTo>
                  <a:cubicBezTo>
                    <a:pt x="340" y="2"/>
                    <a:pt x="340" y="2"/>
                    <a:pt x="340" y="2"/>
                  </a:cubicBezTo>
                  <a:cubicBezTo>
                    <a:pt x="281" y="2"/>
                    <a:pt x="281" y="2"/>
                    <a:pt x="281" y="2"/>
                  </a:cubicBezTo>
                  <a:cubicBezTo>
                    <a:pt x="281" y="12"/>
                    <a:pt x="281" y="12"/>
                    <a:pt x="281" y="12"/>
                  </a:cubicBezTo>
                  <a:cubicBezTo>
                    <a:pt x="305" y="12"/>
                    <a:pt x="305" y="12"/>
                    <a:pt x="305" y="12"/>
                  </a:cubicBezTo>
                  <a:cubicBezTo>
                    <a:pt x="305" y="96"/>
                    <a:pt x="305" y="96"/>
                    <a:pt x="305" y="96"/>
                  </a:cubicBezTo>
                  <a:cubicBezTo>
                    <a:pt x="316" y="96"/>
                    <a:pt x="316" y="96"/>
                    <a:pt x="316" y="96"/>
                  </a:cubicBezTo>
                  <a:lnTo>
                    <a:pt x="316" y="12"/>
                  </a:lnTo>
                  <a:close/>
                  <a:moveTo>
                    <a:pt x="273" y="26"/>
                  </a:moveTo>
                  <a:cubicBezTo>
                    <a:pt x="273" y="9"/>
                    <a:pt x="265" y="0"/>
                    <a:pt x="247" y="0"/>
                  </a:cubicBezTo>
                  <a:cubicBezTo>
                    <a:pt x="223" y="0"/>
                    <a:pt x="219" y="18"/>
                    <a:pt x="219" y="26"/>
                  </a:cubicBezTo>
                  <a:cubicBezTo>
                    <a:pt x="219" y="61"/>
                    <a:pt x="264" y="45"/>
                    <a:pt x="264" y="72"/>
                  </a:cubicBezTo>
                  <a:cubicBezTo>
                    <a:pt x="264" y="82"/>
                    <a:pt x="257" y="89"/>
                    <a:pt x="247" y="89"/>
                  </a:cubicBezTo>
                  <a:cubicBezTo>
                    <a:pt x="230" y="89"/>
                    <a:pt x="230" y="77"/>
                    <a:pt x="230" y="67"/>
                  </a:cubicBezTo>
                  <a:cubicBezTo>
                    <a:pt x="218" y="67"/>
                    <a:pt x="218" y="67"/>
                    <a:pt x="218" y="67"/>
                  </a:cubicBezTo>
                  <a:cubicBezTo>
                    <a:pt x="218" y="87"/>
                    <a:pt x="225" y="98"/>
                    <a:pt x="247" y="98"/>
                  </a:cubicBezTo>
                  <a:cubicBezTo>
                    <a:pt x="260" y="98"/>
                    <a:pt x="276" y="92"/>
                    <a:pt x="276" y="70"/>
                  </a:cubicBezTo>
                  <a:cubicBezTo>
                    <a:pt x="276" y="36"/>
                    <a:pt x="232" y="52"/>
                    <a:pt x="232" y="25"/>
                  </a:cubicBezTo>
                  <a:cubicBezTo>
                    <a:pt x="232" y="15"/>
                    <a:pt x="237" y="10"/>
                    <a:pt x="247" y="10"/>
                  </a:cubicBezTo>
                  <a:cubicBezTo>
                    <a:pt x="258" y="10"/>
                    <a:pt x="262" y="17"/>
                    <a:pt x="262" y="26"/>
                  </a:cubicBezTo>
                  <a:lnTo>
                    <a:pt x="273" y="26"/>
                  </a:lnTo>
                  <a:close/>
                  <a:moveTo>
                    <a:pt x="161" y="96"/>
                  </a:moveTo>
                  <a:cubicBezTo>
                    <a:pt x="211" y="96"/>
                    <a:pt x="211" y="96"/>
                    <a:pt x="211" y="96"/>
                  </a:cubicBezTo>
                  <a:cubicBezTo>
                    <a:pt x="211" y="86"/>
                    <a:pt x="211" y="86"/>
                    <a:pt x="211" y="86"/>
                  </a:cubicBezTo>
                  <a:cubicBezTo>
                    <a:pt x="172" y="86"/>
                    <a:pt x="172" y="86"/>
                    <a:pt x="172" y="86"/>
                  </a:cubicBezTo>
                  <a:cubicBezTo>
                    <a:pt x="172" y="52"/>
                    <a:pt x="172" y="52"/>
                    <a:pt x="172" y="52"/>
                  </a:cubicBezTo>
                  <a:cubicBezTo>
                    <a:pt x="207" y="52"/>
                    <a:pt x="207" y="52"/>
                    <a:pt x="207" y="52"/>
                  </a:cubicBezTo>
                  <a:cubicBezTo>
                    <a:pt x="207" y="42"/>
                    <a:pt x="207" y="42"/>
                    <a:pt x="207" y="42"/>
                  </a:cubicBezTo>
                  <a:cubicBezTo>
                    <a:pt x="172" y="42"/>
                    <a:pt x="172" y="42"/>
                    <a:pt x="172" y="42"/>
                  </a:cubicBezTo>
                  <a:cubicBezTo>
                    <a:pt x="172" y="12"/>
                    <a:pt x="172" y="12"/>
                    <a:pt x="172" y="12"/>
                  </a:cubicBezTo>
                  <a:cubicBezTo>
                    <a:pt x="209" y="12"/>
                    <a:pt x="209" y="12"/>
                    <a:pt x="209" y="12"/>
                  </a:cubicBezTo>
                  <a:cubicBezTo>
                    <a:pt x="209" y="2"/>
                    <a:pt x="209" y="2"/>
                    <a:pt x="209" y="2"/>
                  </a:cubicBezTo>
                  <a:cubicBezTo>
                    <a:pt x="161" y="2"/>
                    <a:pt x="161" y="2"/>
                    <a:pt x="161" y="2"/>
                  </a:cubicBezTo>
                  <a:lnTo>
                    <a:pt x="161" y="96"/>
                  </a:lnTo>
                  <a:close/>
                  <a:moveTo>
                    <a:pt x="115" y="96"/>
                  </a:moveTo>
                  <a:cubicBezTo>
                    <a:pt x="130" y="96"/>
                    <a:pt x="130" y="96"/>
                    <a:pt x="130" y="96"/>
                  </a:cubicBezTo>
                  <a:cubicBezTo>
                    <a:pt x="153" y="2"/>
                    <a:pt x="153" y="2"/>
                    <a:pt x="153" y="2"/>
                  </a:cubicBezTo>
                  <a:cubicBezTo>
                    <a:pt x="141" y="2"/>
                    <a:pt x="141" y="2"/>
                    <a:pt x="141" y="2"/>
                  </a:cubicBezTo>
                  <a:cubicBezTo>
                    <a:pt x="123" y="83"/>
                    <a:pt x="123" y="83"/>
                    <a:pt x="123" y="83"/>
                  </a:cubicBezTo>
                  <a:cubicBezTo>
                    <a:pt x="123" y="83"/>
                    <a:pt x="123" y="83"/>
                    <a:pt x="123" y="83"/>
                  </a:cubicBezTo>
                  <a:cubicBezTo>
                    <a:pt x="104" y="2"/>
                    <a:pt x="104" y="2"/>
                    <a:pt x="104" y="2"/>
                  </a:cubicBezTo>
                  <a:cubicBezTo>
                    <a:pt x="92" y="2"/>
                    <a:pt x="92" y="2"/>
                    <a:pt x="92" y="2"/>
                  </a:cubicBezTo>
                  <a:lnTo>
                    <a:pt x="115" y="96"/>
                  </a:lnTo>
                  <a:close/>
                  <a:moveTo>
                    <a:pt x="27" y="96"/>
                  </a:moveTo>
                  <a:cubicBezTo>
                    <a:pt x="38" y="96"/>
                    <a:pt x="38" y="96"/>
                    <a:pt x="38" y="96"/>
                  </a:cubicBezTo>
                  <a:cubicBezTo>
                    <a:pt x="38" y="20"/>
                    <a:pt x="38" y="20"/>
                    <a:pt x="38" y="20"/>
                  </a:cubicBezTo>
                  <a:cubicBezTo>
                    <a:pt x="39" y="20"/>
                    <a:pt x="39" y="20"/>
                    <a:pt x="39" y="20"/>
                  </a:cubicBezTo>
                  <a:cubicBezTo>
                    <a:pt x="69" y="96"/>
                    <a:pt x="69" y="96"/>
                    <a:pt x="69" y="96"/>
                  </a:cubicBezTo>
                  <a:cubicBezTo>
                    <a:pt x="85" y="96"/>
                    <a:pt x="85" y="96"/>
                    <a:pt x="85" y="96"/>
                  </a:cubicBezTo>
                  <a:cubicBezTo>
                    <a:pt x="85" y="2"/>
                    <a:pt x="85" y="2"/>
                    <a:pt x="85" y="2"/>
                  </a:cubicBezTo>
                  <a:cubicBezTo>
                    <a:pt x="73" y="2"/>
                    <a:pt x="73" y="2"/>
                    <a:pt x="73" y="2"/>
                  </a:cubicBezTo>
                  <a:cubicBezTo>
                    <a:pt x="73" y="81"/>
                    <a:pt x="73" y="81"/>
                    <a:pt x="73" y="81"/>
                  </a:cubicBezTo>
                  <a:cubicBezTo>
                    <a:pt x="73" y="81"/>
                    <a:pt x="73" y="81"/>
                    <a:pt x="73" y="81"/>
                  </a:cubicBezTo>
                  <a:cubicBezTo>
                    <a:pt x="42" y="2"/>
                    <a:pt x="42" y="2"/>
                    <a:pt x="42" y="2"/>
                  </a:cubicBezTo>
                  <a:cubicBezTo>
                    <a:pt x="27" y="2"/>
                    <a:pt x="27" y="2"/>
                    <a:pt x="27" y="2"/>
                  </a:cubicBezTo>
                  <a:lnTo>
                    <a:pt x="27" y="96"/>
                  </a:lnTo>
                  <a:close/>
                  <a:moveTo>
                    <a:pt x="0" y="96"/>
                  </a:moveTo>
                  <a:cubicBezTo>
                    <a:pt x="11" y="96"/>
                    <a:pt x="11" y="96"/>
                    <a:pt x="11" y="96"/>
                  </a:cubicBezTo>
                  <a:cubicBezTo>
                    <a:pt x="11" y="2"/>
                    <a:pt x="11" y="2"/>
                    <a:pt x="11" y="2"/>
                  </a:cubicBezTo>
                  <a:cubicBezTo>
                    <a:pt x="0" y="2"/>
                    <a:pt x="0" y="2"/>
                    <a:pt x="0" y="2"/>
                  </a:cubicBezTo>
                  <a:lnTo>
                    <a:pt x="0" y="96"/>
                  </a:lnTo>
                  <a:close/>
                </a:path>
              </a:pathLst>
            </a:custGeom>
            <a:solidFill>
              <a:srgbClr val="515151"/>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7">
              <a:extLst>
                <a:ext uri="{FF2B5EF4-FFF2-40B4-BE49-F238E27FC236}">
                  <a16:creationId xmlns:a16="http://schemas.microsoft.com/office/drawing/2014/main" id="{5FAA1C18-9D10-4FB5-A961-E03AC7454FC5}"/>
                </a:ext>
              </a:extLst>
            </p:cNvPr>
            <p:cNvSpPr>
              <a:spLocks/>
            </p:cNvSpPr>
            <p:nvPr userDrawn="1"/>
          </p:nvSpPr>
          <p:spPr bwMode="auto">
            <a:xfrm>
              <a:off x="10609263" y="406400"/>
              <a:ext cx="203200" cy="303212"/>
            </a:xfrm>
            <a:custGeom>
              <a:avLst/>
              <a:gdLst>
                <a:gd name="T0" fmla="*/ 120 w 170"/>
                <a:gd name="T1" fmla="*/ 215 h 252"/>
                <a:gd name="T2" fmla="*/ 94 w 170"/>
                <a:gd name="T3" fmla="*/ 215 h 252"/>
                <a:gd name="T4" fmla="*/ 68 w 170"/>
                <a:gd name="T5" fmla="*/ 194 h 252"/>
                <a:gd name="T6" fmla="*/ 68 w 170"/>
                <a:gd name="T7" fmla="*/ 138 h 252"/>
                <a:gd name="T8" fmla="*/ 110 w 170"/>
                <a:gd name="T9" fmla="*/ 138 h 252"/>
                <a:gd name="T10" fmla="*/ 150 w 170"/>
                <a:gd name="T11" fmla="*/ 155 h 252"/>
                <a:gd name="T12" fmla="*/ 155 w 170"/>
                <a:gd name="T13" fmla="*/ 155 h 252"/>
                <a:gd name="T14" fmla="*/ 154 w 170"/>
                <a:gd name="T15" fmla="*/ 119 h 252"/>
                <a:gd name="T16" fmla="*/ 155 w 170"/>
                <a:gd name="T17" fmla="*/ 82 h 252"/>
                <a:gd name="T18" fmla="*/ 150 w 170"/>
                <a:gd name="T19" fmla="*/ 82 h 252"/>
                <a:gd name="T20" fmla="*/ 109 w 170"/>
                <a:gd name="T21" fmla="*/ 100 h 252"/>
                <a:gd name="T22" fmla="*/ 68 w 170"/>
                <a:gd name="T23" fmla="*/ 100 h 252"/>
                <a:gd name="T24" fmla="*/ 68 w 170"/>
                <a:gd name="T25" fmla="*/ 38 h 252"/>
                <a:gd name="T26" fmla="*/ 117 w 170"/>
                <a:gd name="T27" fmla="*/ 38 h 252"/>
                <a:gd name="T28" fmla="*/ 160 w 170"/>
                <a:gd name="T29" fmla="*/ 55 h 252"/>
                <a:gd name="T30" fmla="*/ 165 w 170"/>
                <a:gd name="T31" fmla="*/ 55 h 252"/>
                <a:gd name="T32" fmla="*/ 165 w 170"/>
                <a:gd name="T33" fmla="*/ 0 h 252"/>
                <a:gd name="T34" fmla="*/ 0 w 170"/>
                <a:gd name="T35" fmla="*/ 0 h 252"/>
                <a:gd name="T36" fmla="*/ 0 w 170"/>
                <a:gd name="T37" fmla="*/ 5 h 252"/>
                <a:gd name="T38" fmla="*/ 19 w 170"/>
                <a:gd name="T39" fmla="*/ 59 h 252"/>
                <a:gd name="T40" fmla="*/ 19 w 170"/>
                <a:gd name="T41" fmla="*/ 192 h 252"/>
                <a:gd name="T42" fmla="*/ 0 w 170"/>
                <a:gd name="T43" fmla="*/ 247 h 252"/>
                <a:gd name="T44" fmla="*/ 0 w 170"/>
                <a:gd name="T45" fmla="*/ 252 h 252"/>
                <a:gd name="T46" fmla="*/ 163 w 170"/>
                <a:gd name="T47" fmla="*/ 252 h 252"/>
                <a:gd name="T48" fmla="*/ 170 w 170"/>
                <a:gd name="T49" fmla="*/ 195 h 252"/>
                <a:gd name="T50" fmla="*/ 165 w 170"/>
                <a:gd name="T51" fmla="*/ 194 h 252"/>
                <a:gd name="T52" fmla="*/ 120 w 170"/>
                <a:gd name="T53" fmla="*/ 21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0" h="252">
                  <a:moveTo>
                    <a:pt x="120" y="215"/>
                  </a:moveTo>
                  <a:cubicBezTo>
                    <a:pt x="94" y="215"/>
                    <a:pt x="94" y="215"/>
                    <a:pt x="94" y="215"/>
                  </a:cubicBezTo>
                  <a:cubicBezTo>
                    <a:pt x="75" y="215"/>
                    <a:pt x="68" y="214"/>
                    <a:pt x="68" y="194"/>
                  </a:cubicBezTo>
                  <a:cubicBezTo>
                    <a:pt x="68" y="138"/>
                    <a:pt x="68" y="138"/>
                    <a:pt x="68" y="138"/>
                  </a:cubicBezTo>
                  <a:cubicBezTo>
                    <a:pt x="110" y="138"/>
                    <a:pt x="110" y="138"/>
                    <a:pt x="110" y="138"/>
                  </a:cubicBezTo>
                  <a:cubicBezTo>
                    <a:pt x="134" y="138"/>
                    <a:pt x="146" y="142"/>
                    <a:pt x="150" y="155"/>
                  </a:cubicBezTo>
                  <a:cubicBezTo>
                    <a:pt x="155" y="155"/>
                    <a:pt x="155" y="155"/>
                    <a:pt x="155" y="155"/>
                  </a:cubicBezTo>
                  <a:cubicBezTo>
                    <a:pt x="154" y="144"/>
                    <a:pt x="154" y="131"/>
                    <a:pt x="154" y="119"/>
                  </a:cubicBezTo>
                  <a:cubicBezTo>
                    <a:pt x="154" y="107"/>
                    <a:pt x="154" y="94"/>
                    <a:pt x="155" y="82"/>
                  </a:cubicBezTo>
                  <a:cubicBezTo>
                    <a:pt x="150" y="82"/>
                    <a:pt x="150" y="82"/>
                    <a:pt x="150" y="82"/>
                  </a:cubicBezTo>
                  <a:cubicBezTo>
                    <a:pt x="145" y="96"/>
                    <a:pt x="134" y="100"/>
                    <a:pt x="109" y="100"/>
                  </a:cubicBezTo>
                  <a:cubicBezTo>
                    <a:pt x="68" y="100"/>
                    <a:pt x="68" y="100"/>
                    <a:pt x="68" y="100"/>
                  </a:cubicBezTo>
                  <a:cubicBezTo>
                    <a:pt x="68" y="38"/>
                    <a:pt x="68" y="38"/>
                    <a:pt x="68" y="38"/>
                  </a:cubicBezTo>
                  <a:cubicBezTo>
                    <a:pt x="117" y="38"/>
                    <a:pt x="117" y="38"/>
                    <a:pt x="117" y="38"/>
                  </a:cubicBezTo>
                  <a:cubicBezTo>
                    <a:pt x="142" y="38"/>
                    <a:pt x="153" y="40"/>
                    <a:pt x="160" y="55"/>
                  </a:cubicBezTo>
                  <a:cubicBezTo>
                    <a:pt x="165" y="55"/>
                    <a:pt x="165" y="55"/>
                    <a:pt x="165" y="55"/>
                  </a:cubicBezTo>
                  <a:cubicBezTo>
                    <a:pt x="165" y="0"/>
                    <a:pt x="165" y="0"/>
                    <a:pt x="165" y="0"/>
                  </a:cubicBezTo>
                  <a:cubicBezTo>
                    <a:pt x="0" y="0"/>
                    <a:pt x="0" y="0"/>
                    <a:pt x="0" y="0"/>
                  </a:cubicBezTo>
                  <a:cubicBezTo>
                    <a:pt x="0" y="5"/>
                    <a:pt x="0" y="5"/>
                    <a:pt x="0" y="5"/>
                  </a:cubicBezTo>
                  <a:cubicBezTo>
                    <a:pt x="18" y="8"/>
                    <a:pt x="19" y="27"/>
                    <a:pt x="19" y="59"/>
                  </a:cubicBezTo>
                  <a:cubicBezTo>
                    <a:pt x="19" y="192"/>
                    <a:pt x="19" y="192"/>
                    <a:pt x="19" y="192"/>
                  </a:cubicBezTo>
                  <a:cubicBezTo>
                    <a:pt x="19" y="225"/>
                    <a:pt x="18" y="243"/>
                    <a:pt x="0" y="247"/>
                  </a:cubicBezTo>
                  <a:cubicBezTo>
                    <a:pt x="0" y="252"/>
                    <a:pt x="0" y="252"/>
                    <a:pt x="0" y="252"/>
                  </a:cubicBezTo>
                  <a:cubicBezTo>
                    <a:pt x="163" y="252"/>
                    <a:pt x="163" y="252"/>
                    <a:pt x="163" y="252"/>
                  </a:cubicBezTo>
                  <a:cubicBezTo>
                    <a:pt x="170" y="195"/>
                    <a:pt x="170" y="195"/>
                    <a:pt x="170" y="195"/>
                  </a:cubicBezTo>
                  <a:cubicBezTo>
                    <a:pt x="165" y="194"/>
                    <a:pt x="165" y="194"/>
                    <a:pt x="165" y="194"/>
                  </a:cubicBezTo>
                  <a:cubicBezTo>
                    <a:pt x="160" y="209"/>
                    <a:pt x="148" y="215"/>
                    <a:pt x="120" y="215"/>
                  </a:cubicBezTo>
                </a:path>
              </a:pathLst>
            </a:custGeom>
            <a:solidFill>
              <a:srgbClr val="515151"/>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8">
              <a:extLst>
                <a:ext uri="{FF2B5EF4-FFF2-40B4-BE49-F238E27FC236}">
                  <a16:creationId xmlns:a16="http://schemas.microsoft.com/office/drawing/2014/main" id="{C4BDF495-4A01-4FB1-B9B1-6F6EF0E1556D}"/>
                </a:ext>
              </a:extLst>
            </p:cNvPr>
            <p:cNvSpPr>
              <a:spLocks/>
            </p:cNvSpPr>
            <p:nvPr userDrawn="1"/>
          </p:nvSpPr>
          <p:spPr bwMode="auto">
            <a:xfrm>
              <a:off x="10850563" y="406400"/>
              <a:ext cx="201612" cy="303212"/>
            </a:xfrm>
            <a:custGeom>
              <a:avLst/>
              <a:gdLst>
                <a:gd name="T0" fmla="*/ 119 w 169"/>
                <a:gd name="T1" fmla="*/ 215 h 252"/>
                <a:gd name="T2" fmla="*/ 94 w 169"/>
                <a:gd name="T3" fmla="*/ 215 h 252"/>
                <a:gd name="T4" fmla="*/ 67 w 169"/>
                <a:gd name="T5" fmla="*/ 194 h 252"/>
                <a:gd name="T6" fmla="*/ 67 w 169"/>
                <a:gd name="T7" fmla="*/ 138 h 252"/>
                <a:gd name="T8" fmla="*/ 109 w 169"/>
                <a:gd name="T9" fmla="*/ 138 h 252"/>
                <a:gd name="T10" fmla="*/ 150 w 169"/>
                <a:gd name="T11" fmla="*/ 155 h 252"/>
                <a:gd name="T12" fmla="*/ 154 w 169"/>
                <a:gd name="T13" fmla="*/ 155 h 252"/>
                <a:gd name="T14" fmla="*/ 154 w 169"/>
                <a:gd name="T15" fmla="*/ 119 h 252"/>
                <a:gd name="T16" fmla="*/ 154 w 169"/>
                <a:gd name="T17" fmla="*/ 82 h 252"/>
                <a:gd name="T18" fmla="*/ 150 w 169"/>
                <a:gd name="T19" fmla="*/ 82 h 252"/>
                <a:gd name="T20" fmla="*/ 109 w 169"/>
                <a:gd name="T21" fmla="*/ 100 h 252"/>
                <a:gd name="T22" fmla="*/ 67 w 169"/>
                <a:gd name="T23" fmla="*/ 100 h 252"/>
                <a:gd name="T24" fmla="*/ 67 w 169"/>
                <a:gd name="T25" fmla="*/ 38 h 252"/>
                <a:gd name="T26" fmla="*/ 117 w 169"/>
                <a:gd name="T27" fmla="*/ 38 h 252"/>
                <a:gd name="T28" fmla="*/ 159 w 169"/>
                <a:gd name="T29" fmla="*/ 55 h 252"/>
                <a:gd name="T30" fmla="*/ 164 w 169"/>
                <a:gd name="T31" fmla="*/ 55 h 252"/>
                <a:gd name="T32" fmla="*/ 164 w 169"/>
                <a:gd name="T33" fmla="*/ 0 h 252"/>
                <a:gd name="T34" fmla="*/ 0 w 169"/>
                <a:gd name="T35" fmla="*/ 0 h 252"/>
                <a:gd name="T36" fmla="*/ 0 w 169"/>
                <a:gd name="T37" fmla="*/ 5 h 252"/>
                <a:gd name="T38" fmla="*/ 19 w 169"/>
                <a:gd name="T39" fmla="*/ 59 h 252"/>
                <a:gd name="T40" fmla="*/ 19 w 169"/>
                <a:gd name="T41" fmla="*/ 192 h 252"/>
                <a:gd name="T42" fmla="*/ 0 w 169"/>
                <a:gd name="T43" fmla="*/ 247 h 252"/>
                <a:gd name="T44" fmla="*/ 0 w 169"/>
                <a:gd name="T45" fmla="*/ 252 h 252"/>
                <a:gd name="T46" fmla="*/ 163 w 169"/>
                <a:gd name="T47" fmla="*/ 252 h 252"/>
                <a:gd name="T48" fmla="*/ 169 w 169"/>
                <a:gd name="T49" fmla="*/ 195 h 252"/>
                <a:gd name="T50" fmla="*/ 165 w 169"/>
                <a:gd name="T51" fmla="*/ 194 h 252"/>
                <a:gd name="T52" fmla="*/ 119 w 169"/>
                <a:gd name="T53" fmla="*/ 21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9" h="252">
                  <a:moveTo>
                    <a:pt x="119" y="215"/>
                  </a:moveTo>
                  <a:cubicBezTo>
                    <a:pt x="94" y="215"/>
                    <a:pt x="94" y="215"/>
                    <a:pt x="94" y="215"/>
                  </a:cubicBezTo>
                  <a:cubicBezTo>
                    <a:pt x="74" y="215"/>
                    <a:pt x="67" y="214"/>
                    <a:pt x="67" y="194"/>
                  </a:cubicBezTo>
                  <a:cubicBezTo>
                    <a:pt x="67" y="138"/>
                    <a:pt x="67" y="138"/>
                    <a:pt x="67" y="138"/>
                  </a:cubicBezTo>
                  <a:cubicBezTo>
                    <a:pt x="109" y="138"/>
                    <a:pt x="109" y="138"/>
                    <a:pt x="109" y="138"/>
                  </a:cubicBezTo>
                  <a:cubicBezTo>
                    <a:pt x="133" y="138"/>
                    <a:pt x="146" y="142"/>
                    <a:pt x="150" y="155"/>
                  </a:cubicBezTo>
                  <a:cubicBezTo>
                    <a:pt x="154" y="155"/>
                    <a:pt x="154" y="155"/>
                    <a:pt x="154" y="155"/>
                  </a:cubicBezTo>
                  <a:cubicBezTo>
                    <a:pt x="154" y="144"/>
                    <a:pt x="154" y="131"/>
                    <a:pt x="154" y="119"/>
                  </a:cubicBezTo>
                  <a:cubicBezTo>
                    <a:pt x="154" y="107"/>
                    <a:pt x="154" y="94"/>
                    <a:pt x="154" y="82"/>
                  </a:cubicBezTo>
                  <a:cubicBezTo>
                    <a:pt x="150" y="82"/>
                    <a:pt x="150" y="82"/>
                    <a:pt x="150" y="82"/>
                  </a:cubicBezTo>
                  <a:cubicBezTo>
                    <a:pt x="145" y="96"/>
                    <a:pt x="134" y="100"/>
                    <a:pt x="109" y="100"/>
                  </a:cubicBezTo>
                  <a:cubicBezTo>
                    <a:pt x="67" y="100"/>
                    <a:pt x="67" y="100"/>
                    <a:pt x="67" y="100"/>
                  </a:cubicBezTo>
                  <a:cubicBezTo>
                    <a:pt x="67" y="38"/>
                    <a:pt x="67" y="38"/>
                    <a:pt x="67" y="38"/>
                  </a:cubicBezTo>
                  <a:cubicBezTo>
                    <a:pt x="117" y="38"/>
                    <a:pt x="117" y="38"/>
                    <a:pt x="117" y="38"/>
                  </a:cubicBezTo>
                  <a:cubicBezTo>
                    <a:pt x="141" y="38"/>
                    <a:pt x="153" y="40"/>
                    <a:pt x="159" y="55"/>
                  </a:cubicBezTo>
                  <a:cubicBezTo>
                    <a:pt x="164" y="55"/>
                    <a:pt x="164" y="55"/>
                    <a:pt x="164" y="55"/>
                  </a:cubicBezTo>
                  <a:cubicBezTo>
                    <a:pt x="164" y="0"/>
                    <a:pt x="164" y="0"/>
                    <a:pt x="164" y="0"/>
                  </a:cubicBezTo>
                  <a:cubicBezTo>
                    <a:pt x="0" y="0"/>
                    <a:pt x="0" y="0"/>
                    <a:pt x="0" y="0"/>
                  </a:cubicBezTo>
                  <a:cubicBezTo>
                    <a:pt x="0" y="5"/>
                    <a:pt x="0" y="5"/>
                    <a:pt x="0" y="5"/>
                  </a:cubicBezTo>
                  <a:cubicBezTo>
                    <a:pt x="18" y="8"/>
                    <a:pt x="19" y="27"/>
                    <a:pt x="19" y="59"/>
                  </a:cubicBezTo>
                  <a:cubicBezTo>
                    <a:pt x="19" y="192"/>
                    <a:pt x="19" y="192"/>
                    <a:pt x="19" y="192"/>
                  </a:cubicBezTo>
                  <a:cubicBezTo>
                    <a:pt x="19" y="225"/>
                    <a:pt x="17" y="243"/>
                    <a:pt x="0" y="247"/>
                  </a:cubicBezTo>
                  <a:cubicBezTo>
                    <a:pt x="0" y="252"/>
                    <a:pt x="0" y="252"/>
                    <a:pt x="0" y="252"/>
                  </a:cubicBezTo>
                  <a:cubicBezTo>
                    <a:pt x="163" y="252"/>
                    <a:pt x="163" y="252"/>
                    <a:pt x="163" y="252"/>
                  </a:cubicBezTo>
                  <a:cubicBezTo>
                    <a:pt x="169" y="195"/>
                    <a:pt x="169" y="195"/>
                    <a:pt x="169" y="195"/>
                  </a:cubicBezTo>
                  <a:cubicBezTo>
                    <a:pt x="165" y="194"/>
                    <a:pt x="165" y="194"/>
                    <a:pt x="165" y="194"/>
                  </a:cubicBezTo>
                  <a:cubicBezTo>
                    <a:pt x="160" y="209"/>
                    <a:pt x="148" y="215"/>
                    <a:pt x="119" y="215"/>
                  </a:cubicBezTo>
                </a:path>
              </a:pathLst>
            </a:custGeom>
            <a:solidFill>
              <a:srgbClr val="515151"/>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9">
              <a:extLst>
                <a:ext uri="{FF2B5EF4-FFF2-40B4-BE49-F238E27FC236}">
                  <a16:creationId xmlns:a16="http://schemas.microsoft.com/office/drawing/2014/main" id="{D7EF4242-E0C3-4022-B5AC-AF5E7C059E56}"/>
                </a:ext>
              </a:extLst>
            </p:cNvPr>
            <p:cNvSpPr>
              <a:spLocks noEditPoints="1"/>
            </p:cNvSpPr>
            <p:nvPr userDrawn="1"/>
          </p:nvSpPr>
          <p:spPr bwMode="auto">
            <a:xfrm>
              <a:off x="11098213" y="407988"/>
              <a:ext cx="263525" cy="301625"/>
            </a:xfrm>
            <a:custGeom>
              <a:avLst/>
              <a:gdLst>
                <a:gd name="T0" fmla="*/ 101 w 221"/>
                <a:gd name="T1" fmla="*/ 213 h 251"/>
                <a:gd name="T2" fmla="*/ 67 w 221"/>
                <a:gd name="T3" fmla="*/ 182 h 251"/>
                <a:gd name="T4" fmla="*/ 67 w 221"/>
                <a:gd name="T5" fmla="*/ 39 h 251"/>
                <a:gd name="T6" fmla="*/ 94 w 221"/>
                <a:gd name="T7" fmla="*/ 36 h 251"/>
                <a:gd name="T8" fmla="*/ 172 w 221"/>
                <a:gd name="T9" fmla="*/ 125 h 251"/>
                <a:gd name="T10" fmla="*/ 101 w 221"/>
                <a:gd name="T11" fmla="*/ 213 h 251"/>
                <a:gd name="T12" fmla="*/ 155 w 221"/>
                <a:gd name="T13" fmla="*/ 9 h 251"/>
                <a:gd name="T14" fmla="*/ 90 w 221"/>
                <a:gd name="T15" fmla="*/ 0 h 251"/>
                <a:gd name="T16" fmla="*/ 0 w 221"/>
                <a:gd name="T17" fmla="*/ 0 h 251"/>
                <a:gd name="T18" fmla="*/ 0 w 221"/>
                <a:gd name="T19" fmla="*/ 4 h 251"/>
                <a:gd name="T20" fmla="*/ 19 w 221"/>
                <a:gd name="T21" fmla="*/ 58 h 251"/>
                <a:gd name="T22" fmla="*/ 19 w 221"/>
                <a:gd name="T23" fmla="*/ 192 h 251"/>
                <a:gd name="T24" fmla="*/ 0 w 221"/>
                <a:gd name="T25" fmla="*/ 246 h 251"/>
                <a:gd name="T26" fmla="*/ 0 w 221"/>
                <a:gd name="T27" fmla="*/ 251 h 251"/>
                <a:gd name="T28" fmla="*/ 91 w 221"/>
                <a:gd name="T29" fmla="*/ 251 h 251"/>
                <a:gd name="T30" fmla="*/ 221 w 221"/>
                <a:gd name="T31" fmla="*/ 125 h 251"/>
                <a:gd name="T32" fmla="*/ 155 w 221"/>
                <a:gd name="T33" fmla="*/ 9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1" h="251">
                  <a:moveTo>
                    <a:pt x="101" y="213"/>
                  </a:moveTo>
                  <a:cubicBezTo>
                    <a:pt x="68" y="213"/>
                    <a:pt x="67" y="205"/>
                    <a:pt x="67" y="182"/>
                  </a:cubicBezTo>
                  <a:cubicBezTo>
                    <a:pt x="67" y="39"/>
                    <a:pt x="67" y="39"/>
                    <a:pt x="67" y="39"/>
                  </a:cubicBezTo>
                  <a:cubicBezTo>
                    <a:pt x="74" y="38"/>
                    <a:pt x="84" y="36"/>
                    <a:pt x="94" y="36"/>
                  </a:cubicBezTo>
                  <a:cubicBezTo>
                    <a:pt x="149" y="36"/>
                    <a:pt x="172" y="74"/>
                    <a:pt x="172" y="125"/>
                  </a:cubicBezTo>
                  <a:cubicBezTo>
                    <a:pt x="172" y="181"/>
                    <a:pt x="149" y="213"/>
                    <a:pt x="101" y="213"/>
                  </a:cubicBezTo>
                  <a:moveTo>
                    <a:pt x="155" y="9"/>
                  </a:moveTo>
                  <a:cubicBezTo>
                    <a:pt x="133" y="1"/>
                    <a:pt x="112" y="0"/>
                    <a:pt x="90" y="0"/>
                  </a:cubicBezTo>
                  <a:cubicBezTo>
                    <a:pt x="0" y="0"/>
                    <a:pt x="0" y="0"/>
                    <a:pt x="0" y="0"/>
                  </a:cubicBezTo>
                  <a:cubicBezTo>
                    <a:pt x="0" y="4"/>
                    <a:pt x="0" y="4"/>
                    <a:pt x="0" y="4"/>
                  </a:cubicBezTo>
                  <a:cubicBezTo>
                    <a:pt x="17" y="7"/>
                    <a:pt x="19" y="26"/>
                    <a:pt x="19" y="58"/>
                  </a:cubicBezTo>
                  <a:cubicBezTo>
                    <a:pt x="19" y="192"/>
                    <a:pt x="19" y="192"/>
                    <a:pt x="19" y="192"/>
                  </a:cubicBezTo>
                  <a:cubicBezTo>
                    <a:pt x="19" y="225"/>
                    <a:pt x="17" y="243"/>
                    <a:pt x="0" y="246"/>
                  </a:cubicBezTo>
                  <a:cubicBezTo>
                    <a:pt x="0" y="251"/>
                    <a:pt x="0" y="251"/>
                    <a:pt x="0" y="251"/>
                  </a:cubicBezTo>
                  <a:cubicBezTo>
                    <a:pt x="91" y="251"/>
                    <a:pt x="91" y="251"/>
                    <a:pt x="91" y="251"/>
                  </a:cubicBezTo>
                  <a:cubicBezTo>
                    <a:pt x="182" y="251"/>
                    <a:pt x="221" y="202"/>
                    <a:pt x="221" y="125"/>
                  </a:cubicBezTo>
                  <a:cubicBezTo>
                    <a:pt x="221" y="71"/>
                    <a:pt x="202" y="26"/>
                    <a:pt x="155" y="9"/>
                  </a:cubicBezTo>
                </a:path>
              </a:pathLst>
            </a:custGeom>
            <a:solidFill>
              <a:srgbClr val="515151"/>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10">
              <a:extLst>
                <a:ext uri="{FF2B5EF4-FFF2-40B4-BE49-F238E27FC236}">
                  <a16:creationId xmlns:a16="http://schemas.microsoft.com/office/drawing/2014/main" id="{A6AC06E2-0A0C-4D14-8602-630BCD96A26F}"/>
                </a:ext>
              </a:extLst>
            </p:cNvPr>
            <p:cNvSpPr>
              <a:spLocks/>
            </p:cNvSpPr>
            <p:nvPr userDrawn="1"/>
          </p:nvSpPr>
          <p:spPr bwMode="auto">
            <a:xfrm>
              <a:off x="11380788" y="406400"/>
              <a:ext cx="203200" cy="303212"/>
            </a:xfrm>
            <a:custGeom>
              <a:avLst/>
              <a:gdLst>
                <a:gd name="T0" fmla="*/ 119 w 169"/>
                <a:gd name="T1" fmla="*/ 215 h 252"/>
                <a:gd name="T2" fmla="*/ 94 w 169"/>
                <a:gd name="T3" fmla="*/ 215 h 252"/>
                <a:gd name="T4" fmla="*/ 67 w 169"/>
                <a:gd name="T5" fmla="*/ 194 h 252"/>
                <a:gd name="T6" fmla="*/ 67 w 169"/>
                <a:gd name="T7" fmla="*/ 138 h 252"/>
                <a:gd name="T8" fmla="*/ 109 w 169"/>
                <a:gd name="T9" fmla="*/ 138 h 252"/>
                <a:gd name="T10" fmla="*/ 150 w 169"/>
                <a:gd name="T11" fmla="*/ 155 h 252"/>
                <a:gd name="T12" fmla="*/ 154 w 169"/>
                <a:gd name="T13" fmla="*/ 155 h 252"/>
                <a:gd name="T14" fmla="*/ 153 w 169"/>
                <a:gd name="T15" fmla="*/ 119 h 252"/>
                <a:gd name="T16" fmla="*/ 154 w 169"/>
                <a:gd name="T17" fmla="*/ 82 h 252"/>
                <a:gd name="T18" fmla="*/ 150 w 169"/>
                <a:gd name="T19" fmla="*/ 82 h 252"/>
                <a:gd name="T20" fmla="*/ 108 w 169"/>
                <a:gd name="T21" fmla="*/ 100 h 252"/>
                <a:gd name="T22" fmla="*/ 67 w 169"/>
                <a:gd name="T23" fmla="*/ 100 h 252"/>
                <a:gd name="T24" fmla="*/ 67 w 169"/>
                <a:gd name="T25" fmla="*/ 38 h 252"/>
                <a:gd name="T26" fmla="*/ 116 w 169"/>
                <a:gd name="T27" fmla="*/ 38 h 252"/>
                <a:gd name="T28" fmla="*/ 159 w 169"/>
                <a:gd name="T29" fmla="*/ 55 h 252"/>
                <a:gd name="T30" fmla="*/ 164 w 169"/>
                <a:gd name="T31" fmla="*/ 55 h 252"/>
                <a:gd name="T32" fmla="*/ 164 w 169"/>
                <a:gd name="T33" fmla="*/ 0 h 252"/>
                <a:gd name="T34" fmla="*/ 0 w 169"/>
                <a:gd name="T35" fmla="*/ 0 h 252"/>
                <a:gd name="T36" fmla="*/ 0 w 169"/>
                <a:gd name="T37" fmla="*/ 5 h 252"/>
                <a:gd name="T38" fmla="*/ 19 w 169"/>
                <a:gd name="T39" fmla="*/ 59 h 252"/>
                <a:gd name="T40" fmla="*/ 19 w 169"/>
                <a:gd name="T41" fmla="*/ 192 h 252"/>
                <a:gd name="T42" fmla="*/ 0 w 169"/>
                <a:gd name="T43" fmla="*/ 247 h 252"/>
                <a:gd name="T44" fmla="*/ 0 w 169"/>
                <a:gd name="T45" fmla="*/ 252 h 252"/>
                <a:gd name="T46" fmla="*/ 163 w 169"/>
                <a:gd name="T47" fmla="*/ 252 h 252"/>
                <a:gd name="T48" fmla="*/ 169 w 169"/>
                <a:gd name="T49" fmla="*/ 195 h 252"/>
                <a:gd name="T50" fmla="*/ 164 w 169"/>
                <a:gd name="T51" fmla="*/ 194 h 252"/>
                <a:gd name="T52" fmla="*/ 119 w 169"/>
                <a:gd name="T53" fmla="*/ 21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9" h="252">
                  <a:moveTo>
                    <a:pt x="119" y="215"/>
                  </a:moveTo>
                  <a:cubicBezTo>
                    <a:pt x="94" y="215"/>
                    <a:pt x="94" y="215"/>
                    <a:pt x="94" y="215"/>
                  </a:cubicBezTo>
                  <a:cubicBezTo>
                    <a:pt x="74" y="215"/>
                    <a:pt x="67" y="214"/>
                    <a:pt x="67" y="194"/>
                  </a:cubicBezTo>
                  <a:cubicBezTo>
                    <a:pt x="67" y="138"/>
                    <a:pt x="67" y="138"/>
                    <a:pt x="67" y="138"/>
                  </a:cubicBezTo>
                  <a:cubicBezTo>
                    <a:pt x="109" y="138"/>
                    <a:pt x="109" y="138"/>
                    <a:pt x="109" y="138"/>
                  </a:cubicBezTo>
                  <a:cubicBezTo>
                    <a:pt x="133" y="138"/>
                    <a:pt x="145" y="142"/>
                    <a:pt x="150" y="155"/>
                  </a:cubicBezTo>
                  <a:cubicBezTo>
                    <a:pt x="154" y="155"/>
                    <a:pt x="154" y="155"/>
                    <a:pt x="154" y="155"/>
                  </a:cubicBezTo>
                  <a:cubicBezTo>
                    <a:pt x="154" y="144"/>
                    <a:pt x="153" y="131"/>
                    <a:pt x="153" y="119"/>
                  </a:cubicBezTo>
                  <a:cubicBezTo>
                    <a:pt x="153" y="107"/>
                    <a:pt x="154" y="94"/>
                    <a:pt x="154" y="82"/>
                  </a:cubicBezTo>
                  <a:cubicBezTo>
                    <a:pt x="150" y="82"/>
                    <a:pt x="150" y="82"/>
                    <a:pt x="150" y="82"/>
                  </a:cubicBezTo>
                  <a:cubicBezTo>
                    <a:pt x="144" y="96"/>
                    <a:pt x="133" y="100"/>
                    <a:pt x="108" y="100"/>
                  </a:cubicBezTo>
                  <a:cubicBezTo>
                    <a:pt x="67" y="100"/>
                    <a:pt x="67" y="100"/>
                    <a:pt x="67" y="100"/>
                  </a:cubicBezTo>
                  <a:cubicBezTo>
                    <a:pt x="67" y="38"/>
                    <a:pt x="67" y="38"/>
                    <a:pt x="67" y="38"/>
                  </a:cubicBezTo>
                  <a:cubicBezTo>
                    <a:pt x="116" y="38"/>
                    <a:pt x="116" y="38"/>
                    <a:pt x="116" y="38"/>
                  </a:cubicBezTo>
                  <a:cubicBezTo>
                    <a:pt x="141" y="38"/>
                    <a:pt x="153" y="40"/>
                    <a:pt x="159" y="55"/>
                  </a:cubicBezTo>
                  <a:cubicBezTo>
                    <a:pt x="164" y="55"/>
                    <a:pt x="164" y="55"/>
                    <a:pt x="164" y="55"/>
                  </a:cubicBezTo>
                  <a:cubicBezTo>
                    <a:pt x="164" y="0"/>
                    <a:pt x="164" y="0"/>
                    <a:pt x="164" y="0"/>
                  </a:cubicBezTo>
                  <a:cubicBezTo>
                    <a:pt x="0" y="0"/>
                    <a:pt x="0" y="0"/>
                    <a:pt x="0" y="0"/>
                  </a:cubicBezTo>
                  <a:cubicBezTo>
                    <a:pt x="0" y="5"/>
                    <a:pt x="0" y="5"/>
                    <a:pt x="0" y="5"/>
                  </a:cubicBezTo>
                  <a:cubicBezTo>
                    <a:pt x="17" y="8"/>
                    <a:pt x="19" y="27"/>
                    <a:pt x="19" y="59"/>
                  </a:cubicBezTo>
                  <a:cubicBezTo>
                    <a:pt x="19" y="192"/>
                    <a:pt x="19" y="192"/>
                    <a:pt x="19" y="192"/>
                  </a:cubicBezTo>
                  <a:cubicBezTo>
                    <a:pt x="19" y="225"/>
                    <a:pt x="17" y="243"/>
                    <a:pt x="0" y="247"/>
                  </a:cubicBezTo>
                  <a:cubicBezTo>
                    <a:pt x="0" y="252"/>
                    <a:pt x="0" y="252"/>
                    <a:pt x="0" y="252"/>
                  </a:cubicBezTo>
                  <a:cubicBezTo>
                    <a:pt x="163" y="252"/>
                    <a:pt x="163" y="252"/>
                    <a:pt x="163" y="252"/>
                  </a:cubicBezTo>
                  <a:cubicBezTo>
                    <a:pt x="169" y="195"/>
                    <a:pt x="169" y="195"/>
                    <a:pt x="169" y="195"/>
                  </a:cubicBezTo>
                  <a:cubicBezTo>
                    <a:pt x="164" y="194"/>
                    <a:pt x="164" y="194"/>
                    <a:pt x="164" y="194"/>
                  </a:cubicBezTo>
                  <a:cubicBezTo>
                    <a:pt x="159" y="209"/>
                    <a:pt x="147" y="215"/>
                    <a:pt x="119" y="215"/>
                  </a:cubicBezTo>
                </a:path>
              </a:pathLst>
            </a:custGeom>
            <a:solidFill>
              <a:srgbClr val="515151"/>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11">
              <a:extLst>
                <a:ext uri="{FF2B5EF4-FFF2-40B4-BE49-F238E27FC236}">
                  <a16:creationId xmlns:a16="http://schemas.microsoft.com/office/drawing/2014/main" id="{CD119082-0106-44C0-A50A-A11CCF3734A5}"/>
                </a:ext>
              </a:extLst>
            </p:cNvPr>
            <p:cNvSpPr>
              <a:spLocks/>
            </p:cNvSpPr>
            <p:nvPr userDrawn="1"/>
          </p:nvSpPr>
          <p:spPr bwMode="auto">
            <a:xfrm>
              <a:off x="11622088" y="406400"/>
              <a:ext cx="268287" cy="306387"/>
            </a:xfrm>
            <a:custGeom>
              <a:avLst/>
              <a:gdLst>
                <a:gd name="T0" fmla="*/ 202 w 225"/>
                <a:gd name="T1" fmla="*/ 226 h 255"/>
                <a:gd name="T2" fmla="*/ 145 w 225"/>
                <a:gd name="T3" fmla="*/ 138 h 255"/>
                <a:gd name="T4" fmla="*/ 194 w 225"/>
                <a:gd name="T5" fmla="*/ 72 h 255"/>
                <a:gd name="T6" fmla="*/ 159 w 225"/>
                <a:gd name="T7" fmla="*/ 12 h 255"/>
                <a:gd name="T8" fmla="*/ 94 w 225"/>
                <a:gd name="T9" fmla="*/ 0 h 255"/>
                <a:gd name="T10" fmla="*/ 0 w 225"/>
                <a:gd name="T11" fmla="*/ 0 h 255"/>
                <a:gd name="T12" fmla="*/ 0 w 225"/>
                <a:gd name="T13" fmla="*/ 5 h 255"/>
                <a:gd name="T14" fmla="*/ 19 w 225"/>
                <a:gd name="T15" fmla="*/ 59 h 255"/>
                <a:gd name="T16" fmla="*/ 19 w 225"/>
                <a:gd name="T17" fmla="*/ 193 h 255"/>
                <a:gd name="T18" fmla="*/ 0 w 225"/>
                <a:gd name="T19" fmla="*/ 247 h 255"/>
                <a:gd name="T20" fmla="*/ 0 w 225"/>
                <a:gd name="T21" fmla="*/ 252 h 255"/>
                <a:gd name="T22" fmla="*/ 43 w 225"/>
                <a:gd name="T23" fmla="*/ 251 h 255"/>
                <a:gd name="T24" fmla="*/ 87 w 225"/>
                <a:gd name="T25" fmla="*/ 252 h 255"/>
                <a:gd name="T26" fmla="*/ 87 w 225"/>
                <a:gd name="T27" fmla="*/ 247 h 255"/>
                <a:gd name="T28" fmla="*/ 68 w 225"/>
                <a:gd name="T29" fmla="*/ 193 h 255"/>
                <a:gd name="T30" fmla="*/ 68 w 225"/>
                <a:gd name="T31" fmla="*/ 37 h 255"/>
                <a:gd name="T32" fmla="*/ 92 w 225"/>
                <a:gd name="T33" fmla="*/ 35 h 255"/>
                <a:gd name="T34" fmla="*/ 145 w 225"/>
                <a:gd name="T35" fmla="*/ 75 h 255"/>
                <a:gd name="T36" fmla="*/ 95 w 225"/>
                <a:gd name="T37" fmla="*/ 117 h 255"/>
                <a:gd name="T38" fmla="*/ 82 w 225"/>
                <a:gd name="T39" fmla="*/ 116 h 255"/>
                <a:gd name="T40" fmla="*/ 80 w 225"/>
                <a:gd name="T41" fmla="*/ 119 h 255"/>
                <a:gd name="T42" fmla="*/ 145 w 225"/>
                <a:gd name="T43" fmla="*/ 226 h 255"/>
                <a:gd name="T44" fmla="*/ 193 w 225"/>
                <a:gd name="T45" fmla="*/ 255 h 255"/>
                <a:gd name="T46" fmla="*/ 225 w 225"/>
                <a:gd name="T47" fmla="*/ 252 h 255"/>
                <a:gd name="T48" fmla="*/ 225 w 225"/>
                <a:gd name="T49" fmla="*/ 248 h 255"/>
                <a:gd name="T50" fmla="*/ 202 w 225"/>
                <a:gd name="T51" fmla="*/ 226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5" h="255">
                  <a:moveTo>
                    <a:pt x="202" y="226"/>
                  </a:moveTo>
                  <a:cubicBezTo>
                    <a:pt x="145" y="138"/>
                    <a:pt x="145" y="138"/>
                    <a:pt x="145" y="138"/>
                  </a:cubicBezTo>
                  <a:cubicBezTo>
                    <a:pt x="178" y="127"/>
                    <a:pt x="194" y="104"/>
                    <a:pt x="194" y="72"/>
                  </a:cubicBezTo>
                  <a:cubicBezTo>
                    <a:pt x="194" y="46"/>
                    <a:pt x="182" y="25"/>
                    <a:pt x="159" y="12"/>
                  </a:cubicBezTo>
                  <a:cubicBezTo>
                    <a:pt x="140" y="2"/>
                    <a:pt x="118" y="0"/>
                    <a:pt x="94" y="0"/>
                  </a:cubicBezTo>
                  <a:cubicBezTo>
                    <a:pt x="0" y="0"/>
                    <a:pt x="0" y="0"/>
                    <a:pt x="0" y="0"/>
                  </a:cubicBezTo>
                  <a:cubicBezTo>
                    <a:pt x="0" y="5"/>
                    <a:pt x="0" y="5"/>
                    <a:pt x="0" y="5"/>
                  </a:cubicBezTo>
                  <a:cubicBezTo>
                    <a:pt x="17" y="8"/>
                    <a:pt x="19" y="26"/>
                    <a:pt x="19" y="59"/>
                  </a:cubicBezTo>
                  <a:cubicBezTo>
                    <a:pt x="19" y="193"/>
                    <a:pt x="19" y="193"/>
                    <a:pt x="19" y="193"/>
                  </a:cubicBezTo>
                  <a:cubicBezTo>
                    <a:pt x="19" y="227"/>
                    <a:pt x="17" y="244"/>
                    <a:pt x="0" y="247"/>
                  </a:cubicBezTo>
                  <a:cubicBezTo>
                    <a:pt x="0" y="252"/>
                    <a:pt x="0" y="252"/>
                    <a:pt x="0" y="252"/>
                  </a:cubicBezTo>
                  <a:cubicBezTo>
                    <a:pt x="14" y="252"/>
                    <a:pt x="29" y="251"/>
                    <a:pt x="43" y="251"/>
                  </a:cubicBezTo>
                  <a:cubicBezTo>
                    <a:pt x="58" y="251"/>
                    <a:pt x="73" y="252"/>
                    <a:pt x="87" y="252"/>
                  </a:cubicBezTo>
                  <a:cubicBezTo>
                    <a:pt x="87" y="247"/>
                    <a:pt x="87" y="247"/>
                    <a:pt x="87" y="247"/>
                  </a:cubicBezTo>
                  <a:cubicBezTo>
                    <a:pt x="70" y="244"/>
                    <a:pt x="68" y="228"/>
                    <a:pt x="68" y="193"/>
                  </a:cubicBezTo>
                  <a:cubicBezTo>
                    <a:pt x="68" y="37"/>
                    <a:pt x="68" y="37"/>
                    <a:pt x="68" y="37"/>
                  </a:cubicBezTo>
                  <a:cubicBezTo>
                    <a:pt x="76" y="36"/>
                    <a:pt x="84" y="35"/>
                    <a:pt x="92" y="35"/>
                  </a:cubicBezTo>
                  <a:cubicBezTo>
                    <a:pt x="130" y="35"/>
                    <a:pt x="145" y="56"/>
                    <a:pt x="145" y="75"/>
                  </a:cubicBezTo>
                  <a:cubicBezTo>
                    <a:pt x="145" y="100"/>
                    <a:pt x="125" y="117"/>
                    <a:pt x="95" y="117"/>
                  </a:cubicBezTo>
                  <a:cubicBezTo>
                    <a:pt x="91" y="117"/>
                    <a:pt x="86" y="117"/>
                    <a:pt x="82" y="116"/>
                  </a:cubicBezTo>
                  <a:cubicBezTo>
                    <a:pt x="80" y="119"/>
                    <a:pt x="80" y="119"/>
                    <a:pt x="80" y="119"/>
                  </a:cubicBezTo>
                  <a:cubicBezTo>
                    <a:pt x="145" y="226"/>
                    <a:pt x="145" y="226"/>
                    <a:pt x="145" y="226"/>
                  </a:cubicBezTo>
                  <a:cubicBezTo>
                    <a:pt x="160" y="250"/>
                    <a:pt x="169" y="255"/>
                    <a:pt x="193" y="255"/>
                  </a:cubicBezTo>
                  <a:cubicBezTo>
                    <a:pt x="202" y="255"/>
                    <a:pt x="213" y="254"/>
                    <a:pt x="225" y="252"/>
                  </a:cubicBezTo>
                  <a:cubicBezTo>
                    <a:pt x="225" y="248"/>
                    <a:pt x="225" y="248"/>
                    <a:pt x="225" y="248"/>
                  </a:cubicBezTo>
                  <a:cubicBezTo>
                    <a:pt x="216" y="245"/>
                    <a:pt x="210" y="238"/>
                    <a:pt x="202" y="226"/>
                  </a:cubicBezTo>
                </a:path>
              </a:pathLst>
            </a:custGeom>
            <a:solidFill>
              <a:srgbClr val="515151"/>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12">
              <a:extLst>
                <a:ext uri="{FF2B5EF4-FFF2-40B4-BE49-F238E27FC236}">
                  <a16:creationId xmlns:a16="http://schemas.microsoft.com/office/drawing/2014/main" id="{EE296141-8C93-40F8-B4BA-7EC919BD7FE5}"/>
                </a:ext>
              </a:extLst>
            </p:cNvPr>
            <p:cNvSpPr>
              <a:spLocks/>
            </p:cNvSpPr>
            <p:nvPr userDrawn="1"/>
          </p:nvSpPr>
          <p:spPr bwMode="auto">
            <a:xfrm>
              <a:off x="10217150" y="406400"/>
              <a:ext cx="350837" cy="312737"/>
            </a:xfrm>
            <a:custGeom>
              <a:avLst/>
              <a:gdLst>
                <a:gd name="T0" fmla="*/ 147 w 293"/>
                <a:gd name="T1" fmla="*/ 172 h 260"/>
                <a:gd name="T2" fmla="*/ 67 w 293"/>
                <a:gd name="T3" fmla="*/ 0 h 260"/>
                <a:gd name="T4" fmla="*/ 0 w 293"/>
                <a:gd name="T5" fmla="*/ 0 h 260"/>
                <a:gd name="T6" fmla="*/ 0 w 293"/>
                <a:gd name="T7" fmla="*/ 5 h 260"/>
                <a:gd name="T8" fmla="*/ 19 w 293"/>
                <a:gd name="T9" fmla="*/ 59 h 260"/>
                <a:gd name="T10" fmla="*/ 19 w 293"/>
                <a:gd name="T11" fmla="*/ 193 h 260"/>
                <a:gd name="T12" fmla="*/ 0 w 293"/>
                <a:gd name="T13" fmla="*/ 247 h 260"/>
                <a:gd name="T14" fmla="*/ 0 w 293"/>
                <a:gd name="T15" fmla="*/ 252 h 260"/>
                <a:gd name="T16" fmla="*/ 43 w 293"/>
                <a:gd name="T17" fmla="*/ 251 h 260"/>
                <a:gd name="T18" fmla="*/ 87 w 293"/>
                <a:gd name="T19" fmla="*/ 252 h 260"/>
                <a:gd name="T20" fmla="*/ 87 w 293"/>
                <a:gd name="T21" fmla="*/ 247 h 260"/>
                <a:gd name="T22" fmla="*/ 67 w 293"/>
                <a:gd name="T23" fmla="*/ 193 h 260"/>
                <a:gd name="T24" fmla="*/ 67 w 293"/>
                <a:gd name="T25" fmla="*/ 98 h 260"/>
                <a:gd name="T26" fmla="*/ 143 w 293"/>
                <a:gd name="T27" fmla="*/ 260 h 260"/>
                <a:gd name="T28" fmla="*/ 149 w 293"/>
                <a:gd name="T29" fmla="*/ 260 h 260"/>
                <a:gd name="T30" fmla="*/ 226 w 293"/>
                <a:gd name="T31" fmla="*/ 92 h 260"/>
                <a:gd name="T32" fmla="*/ 226 w 293"/>
                <a:gd name="T33" fmla="*/ 193 h 260"/>
                <a:gd name="T34" fmla="*/ 207 w 293"/>
                <a:gd name="T35" fmla="*/ 247 h 260"/>
                <a:gd name="T36" fmla="*/ 207 w 293"/>
                <a:gd name="T37" fmla="*/ 252 h 260"/>
                <a:gd name="T38" fmla="*/ 250 w 293"/>
                <a:gd name="T39" fmla="*/ 251 h 260"/>
                <a:gd name="T40" fmla="*/ 293 w 293"/>
                <a:gd name="T41" fmla="*/ 252 h 260"/>
                <a:gd name="T42" fmla="*/ 293 w 293"/>
                <a:gd name="T43" fmla="*/ 247 h 260"/>
                <a:gd name="T44" fmla="*/ 274 w 293"/>
                <a:gd name="T45" fmla="*/ 193 h 260"/>
                <a:gd name="T46" fmla="*/ 274 w 293"/>
                <a:gd name="T47" fmla="*/ 59 h 260"/>
                <a:gd name="T48" fmla="*/ 293 w 293"/>
                <a:gd name="T49" fmla="*/ 5 h 260"/>
                <a:gd name="T50" fmla="*/ 293 w 293"/>
                <a:gd name="T51" fmla="*/ 0 h 260"/>
                <a:gd name="T52" fmla="*/ 226 w 293"/>
                <a:gd name="T53" fmla="*/ 0 h 260"/>
                <a:gd name="T54" fmla="*/ 147 w 293"/>
                <a:gd name="T55" fmla="*/ 172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93" h="260">
                  <a:moveTo>
                    <a:pt x="147" y="172"/>
                  </a:moveTo>
                  <a:cubicBezTo>
                    <a:pt x="67" y="0"/>
                    <a:pt x="67" y="0"/>
                    <a:pt x="67" y="0"/>
                  </a:cubicBezTo>
                  <a:cubicBezTo>
                    <a:pt x="0" y="0"/>
                    <a:pt x="0" y="0"/>
                    <a:pt x="0" y="0"/>
                  </a:cubicBezTo>
                  <a:cubicBezTo>
                    <a:pt x="0" y="5"/>
                    <a:pt x="0" y="5"/>
                    <a:pt x="0" y="5"/>
                  </a:cubicBezTo>
                  <a:cubicBezTo>
                    <a:pt x="17" y="8"/>
                    <a:pt x="19" y="26"/>
                    <a:pt x="19" y="59"/>
                  </a:cubicBezTo>
                  <a:cubicBezTo>
                    <a:pt x="19" y="193"/>
                    <a:pt x="19" y="193"/>
                    <a:pt x="19" y="193"/>
                  </a:cubicBezTo>
                  <a:cubicBezTo>
                    <a:pt x="19" y="227"/>
                    <a:pt x="17" y="244"/>
                    <a:pt x="0" y="247"/>
                  </a:cubicBezTo>
                  <a:cubicBezTo>
                    <a:pt x="0" y="252"/>
                    <a:pt x="0" y="252"/>
                    <a:pt x="0" y="252"/>
                  </a:cubicBezTo>
                  <a:cubicBezTo>
                    <a:pt x="14" y="252"/>
                    <a:pt x="29" y="251"/>
                    <a:pt x="43" y="251"/>
                  </a:cubicBezTo>
                  <a:cubicBezTo>
                    <a:pt x="58" y="251"/>
                    <a:pt x="73" y="252"/>
                    <a:pt x="87" y="252"/>
                  </a:cubicBezTo>
                  <a:cubicBezTo>
                    <a:pt x="87" y="247"/>
                    <a:pt x="87" y="247"/>
                    <a:pt x="87" y="247"/>
                  </a:cubicBezTo>
                  <a:cubicBezTo>
                    <a:pt x="70" y="244"/>
                    <a:pt x="67" y="228"/>
                    <a:pt x="67" y="193"/>
                  </a:cubicBezTo>
                  <a:cubicBezTo>
                    <a:pt x="67" y="98"/>
                    <a:pt x="67" y="98"/>
                    <a:pt x="67" y="98"/>
                  </a:cubicBezTo>
                  <a:cubicBezTo>
                    <a:pt x="143" y="260"/>
                    <a:pt x="143" y="260"/>
                    <a:pt x="143" y="260"/>
                  </a:cubicBezTo>
                  <a:cubicBezTo>
                    <a:pt x="149" y="260"/>
                    <a:pt x="149" y="260"/>
                    <a:pt x="149" y="260"/>
                  </a:cubicBezTo>
                  <a:cubicBezTo>
                    <a:pt x="226" y="92"/>
                    <a:pt x="226" y="92"/>
                    <a:pt x="226" y="92"/>
                  </a:cubicBezTo>
                  <a:cubicBezTo>
                    <a:pt x="226" y="193"/>
                    <a:pt x="226" y="193"/>
                    <a:pt x="226" y="193"/>
                  </a:cubicBezTo>
                  <a:cubicBezTo>
                    <a:pt x="226" y="228"/>
                    <a:pt x="223" y="244"/>
                    <a:pt x="207" y="247"/>
                  </a:cubicBezTo>
                  <a:cubicBezTo>
                    <a:pt x="207" y="252"/>
                    <a:pt x="207" y="252"/>
                    <a:pt x="207" y="252"/>
                  </a:cubicBezTo>
                  <a:cubicBezTo>
                    <a:pt x="221" y="252"/>
                    <a:pt x="235" y="251"/>
                    <a:pt x="250" y="251"/>
                  </a:cubicBezTo>
                  <a:cubicBezTo>
                    <a:pt x="265" y="251"/>
                    <a:pt x="279" y="252"/>
                    <a:pt x="293" y="252"/>
                  </a:cubicBezTo>
                  <a:cubicBezTo>
                    <a:pt x="293" y="247"/>
                    <a:pt x="293" y="247"/>
                    <a:pt x="293" y="247"/>
                  </a:cubicBezTo>
                  <a:cubicBezTo>
                    <a:pt x="276" y="244"/>
                    <a:pt x="274" y="227"/>
                    <a:pt x="274" y="193"/>
                  </a:cubicBezTo>
                  <a:cubicBezTo>
                    <a:pt x="274" y="59"/>
                    <a:pt x="274" y="59"/>
                    <a:pt x="274" y="59"/>
                  </a:cubicBezTo>
                  <a:cubicBezTo>
                    <a:pt x="274" y="26"/>
                    <a:pt x="276" y="8"/>
                    <a:pt x="293" y="5"/>
                  </a:cubicBezTo>
                  <a:cubicBezTo>
                    <a:pt x="293" y="0"/>
                    <a:pt x="293" y="0"/>
                    <a:pt x="293" y="0"/>
                  </a:cubicBezTo>
                  <a:cubicBezTo>
                    <a:pt x="226" y="0"/>
                    <a:pt x="226" y="0"/>
                    <a:pt x="226" y="0"/>
                  </a:cubicBezTo>
                  <a:lnTo>
                    <a:pt x="147" y="172"/>
                  </a:lnTo>
                  <a:close/>
                </a:path>
              </a:pathLst>
            </a:custGeom>
            <a:solidFill>
              <a:srgbClr val="51515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814558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693991"/>
            <a:ext cx="10363200" cy="1470025"/>
          </a:xfrm>
          <a:prstGeom prst="rect">
            <a:avLst/>
          </a:prstGeom>
        </p:spPr>
        <p:txBody>
          <a:bodyPr/>
          <a:lstStyle>
            <a:lvl1pPr>
              <a:defRPr>
                <a:latin typeface="Calibri Light" panose="020F0302020204030204" pitchFamily="34" charset="0"/>
              </a:defRPr>
            </a:lvl1pPr>
          </a:lstStyle>
          <a:p>
            <a:r>
              <a:rPr lang="en-US"/>
              <a:t>Click to edit Master title style</a:t>
            </a:r>
          </a:p>
        </p:txBody>
      </p:sp>
      <p:sp>
        <p:nvSpPr>
          <p:cNvPr id="4" name="Slide Number Placeholder 6">
            <a:extLst>
              <a:ext uri="{FF2B5EF4-FFF2-40B4-BE49-F238E27FC236}">
                <a16:creationId xmlns:a16="http://schemas.microsoft.com/office/drawing/2014/main" id="{9BD7C480-CB66-41DF-BD33-28F151E3AFC4}"/>
              </a:ext>
            </a:extLst>
          </p:cNvPr>
          <p:cNvSpPr>
            <a:spLocks noGrp="1"/>
          </p:cNvSpPr>
          <p:nvPr>
            <p:ph type="sldNum" sz="quarter" idx="12"/>
          </p:nvPr>
        </p:nvSpPr>
        <p:spPr>
          <a:xfrm>
            <a:off x="8610600" y="6356350"/>
            <a:ext cx="2743200" cy="365125"/>
          </a:xfrm>
        </p:spPr>
        <p:txBody>
          <a:bodyPr/>
          <a:lstStyle/>
          <a:p>
            <a:fld id="{83DAFE14-7A0B-5947-9BC6-2596D2D26B76}" type="slidenum">
              <a:rPr lang="en-US" smtClean="0"/>
              <a:t>‹#›</a:t>
            </a:fld>
            <a:endParaRPr lang="en-US"/>
          </a:p>
        </p:txBody>
      </p:sp>
    </p:spTree>
    <p:extLst>
      <p:ext uri="{BB962C8B-B14F-4D97-AF65-F5344CB8AC3E}">
        <p14:creationId xmlns:p14="http://schemas.microsoft.com/office/powerpoint/2010/main" val="4239156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14"/>
        <p:cNvGrpSpPr/>
        <p:nvPr/>
      </p:nvGrpSpPr>
      <p:grpSpPr>
        <a:xfrm>
          <a:off x="0" y="0"/>
          <a:ext cx="0" cy="0"/>
          <a:chOff x="0" y="0"/>
          <a:chExt cx="0" cy="0"/>
        </a:xfrm>
      </p:grpSpPr>
      <p:sp>
        <p:nvSpPr>
          <p:cNvPr id="5" name="Rectangle 4">
            <a:extLst>
              <a:ext uri="{FF2B5EF4-FFF2-40B4-BE49-F238E27FC236}">
                <a16:creationId xmlns:a16="http://schemas.microsoft.com/office/drawing/2014/main" id="{9D8E44EF-251B-48ED-A4E9-6622D777CCAF}"/>
              </a:ext>
            </a:extLst>
          </p:cNvPr>
          <p:cNvSpPr/>
          <p:nvPr userDrawn="1"/>
        </p:nvSpPr>
        <p:spPr>
          <a:xfrm>
            <a:off x="0" y="0"/>
            <a:ext cx="12192000" cy="6858000"/>
          </a:xfrm>
          <a:prstGeom prst="rect">
            <a:avLst/>
          </a:prstGeom>
          <a:gradFill>
            <a:gsLst>
              <a:gs pos="0">
                <a:schemeClr val="accent2">
                  <a:lumMod val="40000"/>
                  <a:lumOff val="60000"/>
                </a:schemeClr>
              </a:gs>
              <a:gs pos="70000">
                <a:srgbClr val="006098">
                  <a:alpha val="64706"/>
                </a:srgbClr>
              </a:gs>
            </a:gsLst>
            <a:lin ang="10800000" scaled="0"/>
          </a:gradFill>
          <a:ln w="8255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15;p3"/>
          <p:cNvSpPr txBox="1">
            <a:spLocks noGrp="1"/>
          </p:cNvSpPr>
          <p:nvPr>
            <p:ph type="title"/>
          </p:nvPr>
        </p:nvSpPr>
        <p:spPr>
          <a:xfrm>
            <a:off x="415604" y="2867800"/>
            <a:ext cx="11360959" cy="1122300"/>
          </a:xfrm>
          <a:prstGeom prst="rect">
            <a:avLst/>
          </a:prstGeom>
        </p:spPr>
        <p:txBody>
          <a:bodyPr spcFirstLastPara="1" wrap="square" lIns="121875" tIns="121875" rIns="121875" bIns="121875" anchor="ctr" anchorCtr="0"/>
          <a:lstStyle>
            <a:lvl1pPr lvl="0" algn="ctr">
              <a:lnSpc>
                <a:spcPct val="115000"/>
              </a:lnSpc>
              <a:spcBef>
                <a:spcPts val="0"/>
              </a:spcBef>
              <a:spcAft>
                <a:spcPts val="0"/>
              </a:spcAft>
              <a:buClr>
                <a:srgbClr val="FFFFFF"/>
              </a:buClr>
              <a:buSzPts val="4800"/>
              <a:buFont typeface="Calibri"/>
              <a:buNone/>
              <a:defRPr sz="4800">
                <a:solidFill>
                  <a:srgbClr val="FFFFFF"/>
                </a:solidFill>
                <a:latin typeface="Calibri"/>
                <a:ea typeface="Calibri"/>
                <a:cs typeface="Calibri"/>
                <a:sym typeface="Calibri"/>
              </a:defRPr>
            </a:lvl1pPr>
            <a:lvl2pPr lvl="1" algn="ctr">
              <a:spcBef>
                <a:spcPts val="0"/>
              </a:spcBef>
              <a:spcAft>
                <a:spcPts val="0"/>
              </a:spcAft>
              <a:buClr>
                <a:srgbClr val="FFFFFF"/>
              </a:buClr>
              <a:buSzPts val="4800"/>
              <a:buFont typeface="Calibri"/>
              <a:buNone/>
              <a:defRPr sz="4800">
                <a:solidFill>
                  <a:srgbClr val="FFFFFF"/>
                </a:solidFill>
                <a:latin typeface="Calibri"/>
                <a:ea typeface="Calibri"/>
                <a:cs typeface="Calibri"/>
                <a:sym typeface="Calibri"/>
              </a:defRPr>
            </a:lvl2pPr>
            <a:lvl3pPr lvl="2" algn="ctr">
              <a:spcBef>
                <a:spcPts val="0"/>
              </a:spcBef>
              <a:spcAft>
                <a:spcPts val="0"/>
              </a:spcAft>
              <a:buClr>
                <a:srgbClr val="FFFFFF"/>
              </a:buClr>
              <a:buSzPts val="4800"/>
              <a:buFont typeface="Calibri"/>
              <a:buNone/>
              <a:defRPr sz="4800">
                <a:solidFill>
                  <a:srgbClr val="FFFFFF"/>
                </a:solidFill>
                <a:latin typeface="Calibri"/>
                <a:ea typeface="Calibri"/>
                <a:cs typeface="Calibri"/>
                <a:sym typeface="Calibri"/>
              </a:defRPr>
            </a:lvl3pPr>
            <a:lvl4pPr lvl="3" algn="ctr">
              <a:spcBef>
                <a:spcPts val="0"/>
              </a:spcBef>
              <a:spcAft>
                <a:spcPts val="0"/>
              </a:spcAft>
              <a:buClr>
                <a:srgbClr val="FFFFFF"/>
              </a:buClr>
              <a:buSzPts val="4800"/>
              <a:buFont typeface="Calibri"/>
              <a:buNone/>
              <a:defRPr sz="4800">
                <a:solidFill>
                  <a:srgbClr val="FFFFFF"/>
                </a:solidFill>
                <a:latin typeface="Calibri"/>
                <a:ea typeface="Calibri"/>
                <a:cs typeface="Calibri"/>
                <a:sym typeface="Calibri"/>
              </a:defRPr>
            </a:lvl4pPr>
            <a:lvl5pPr lvl="4" algn="ctr">
              <a:spcBef>
                <a:spcPts val="0"/>
              </a:spcBef>
              <a:spcAft>
                <a:spcPts val="0"/>
              </a:spcAft>
              <a:buClr>
                <a:srgbClr val="FFFFFF"/>
              </a:buClr>
              <a:buSzPts val="4800"/>
              <a:buFont typeface="Calibri"/>
              <a:buNone/>
              <a:defRPr sz="4800">
                <a:solidFill>
                  <a:srgbClr val="FFFFFF"/>
                </a:solidFill>
                <a:latin typeface="Calibri"/>
                <a:ea typeface="Calibri"/>
                <a:cs typeface="Calibri"/>
                <a:sym typeface="Calibri"/>
              </a:defRPr>
            </a:lvl5pPr>
            <a:lvl6pPr lvl="5" algn="ctr">
              <a:spcBef>
                <a:spcPts val="0"/>
              </a:spcBef>
              <a:spcAft>
                <a:spcPts val="0"/>
              </a:spcAft>
              <a:buClr>
                <a:srgbClr val="FFFFFF"/>
              </a:buClr>
              <a:buSzPts val="4800"/>
              <a:buFont typeface="Calibri"/>
              <a:buNone/>
              <a:defRPr sz="4800">
                <a:solidFill>
                  <a:srgbClr val="FFFFFF"/>
                </a:solidFill>
                <a:latin typeface="Calibri"/>
                <a:ea typeface="Calibri"/>
                <a:cs typeface="Calibri"/>
                <a:sym typeface="Calibri"/>
              </a:defRPr>
            </a:lvl6pPr>
            <a:lvl7pPr lvl="6" algn="ctr">
              <a:spcBef>
                <a:spcPts val="0"/>
              </a:spcBef>
              <a:spcAft>
                <a:spcPts val="0"/>
              </a:spcAft>
              <a:buClr>
                <a:srgbClr val="FFFFFF"/>
              </a:buClr>
              <a:buSzPts val="4800"/>
              <a:buFont typeface="Calibri"/>
              <a:buNone/>
              <a:defRPr sz="4800">
                <a:solidFill>
                  <a:srgbClr val="FFFFFF"/>
                </a:solidFill>
                <a:latin typeface="Calibri"/>
                <a:ea typeface="Calibri"/>
                <a:cs typeface="Calibri"/>
                <a:sym typeface="Calibri"/>
              </a:defRPr>
            </a:lvl7pPr>
            <a:lvl8pPr lvl="7" algn="ctr">
              <a:spcBef>
                <a:spcPts val="0"/>
              </a:spcBef>
              <a:spcAft>
                <a:spcPts val="0"/>
              </a:spcAft>
              <a:buClr>
                <a:srgbClr val="FFFFFF"/>
              </a:buClr>
              <a:buSzPts val="4800"/>
              <a:buFont typeface="Calibri"/>
              <a:buNone/>
              <a:defRPr sz="4800">
                <a:solidFill>
                  <a:srgbClr val="FFFFFF"/>
                </a:solidFill>
                <a:latin typeface="Calibri"/>
                <a:ea typeface="Calibri"/>
                <a:cs typeface="Calibri"/>
                <a:sym typeface="Calibri"/>
              </a:defRPr>
            </a:lvl8pPr>
            <a:lvl9pPr lvl="8" algn="ctr">
              <a:spcBef>
                <a:spcPts val="0"/>
              </a:spcBef>
              <a:spcAft>
                <a:spcPts val="0"/>
              </a:spcAft>
              <a:buClr>
                <a:srgbClr val="FFFFFF"/>
              </a:buClr>
              <a:buSzPts val="4800"/>
              <a:buFont typeface="Calibri"/>
              <a:buNone/>
              <a:defRPr sz="4800">
                <a:solidFill>
                  <a:srgbClr val="FFFFFF"/>
                </a:solidFill>
                <a:latin typeface="Calibri"/>
                <a:ea typeface="Calibri"/>
                <a:cs typeface="Calibri"/>
                <a:sym typeface="Calibri"/>
              </a:defRPr>
            </a:lvl9pPr>
          </a:lstStyle>
          <a:p>
            <a:endParaRPr/>
          </a:p>
        </p:txBody>
      </p:sp>
      <p:grpSp>
        <p:nvGrpSpPr>
          <p:cNvPr id="6" name="Group 5">
            <a:extLst>
              <a:ext uri="{FF2B5EF4-FFF2-40B4-BE49-F238E27FC236}">
                <a16:creationId xmlns:a16="http://schemas.microsoft.com/office/drawing/2014/main" id="{7BC97738-15B7-45DD-A115-AF49D340CA51}"/>
              </a:ext>
            </a:extLst>
          </p:cNvPr>
          <p:cNvGrpSpPr/>
          <p:nvPr userDrawn="1"/>
        </p:nvGrpSpPr>
        <p:grpSpPr>
          <a:xfrm>
            <a:off x="914400" y="6430277"/>
            <a:ext cx="1193006" cy="245642"/>
            <a:chOff x="9526588" y="404813"/>
            <a:chExt cx="2366962" cy="487362"/>
          </a:xfrm>
        </p:grpSpPr>
        <p:sp>
          <p:nvSpPr>
            <p:cNvPr id="7" name="AutoShape 3">
              <a:extLst>
                <a:ext uri="{FF2B5EF4-FFF2-40B4-BE49-F238E27FC236}">
                  <a16:creationId xmlns:a16="http://schemas.microsoft.com/office/drawing/2014/main" id="{4EAC1557-1C2C-4EB4-B81E-F5AAAC818F34}"/>
                </a:ext>
              </a:extLst>
            </p:cNvPr>
            <p:cNvSpPr>
              <a:spLocks noChangeAspect="1" noChangeArrowheads="1" noTextEdit="1"/>
            </p:cNvSpPr>
            <p:nvPr userDrawn="1"/>
          </p:nvSpPr>
          <p:spPr bwMode="auto">
            <a:xfrm>
              <a:off x="9526588" y="404813"/>
              <a:ext cx="23669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5">
              <a:extLst>
                <a:ext uri="{FF2B5EF4-FFF2-40B4-BE49-F238E27FC236}">
                  <a16:creationId xmlns:a16="http://schemas.microsoft.com/office/drawing/2014/main" id="{F11ACB8A-F919-4CEC-A391-1EE05C42BE3E}"/>
                </a:ext>
              </a:extLst>
            </p:cNvPr>
            <p:cNvSpPr>
              <a:spLocks noEditPoints="1"/>
            </p:cNvSpPr>
            <p:nvPr userDrawn="1"/>
          </p:nvSpPr>
          <p:spPr bwMode="auto">
            <a:xfrm>
              <a:off x="9528175" y="406400"/>
              <a:ext cx="530225" cy="484187"/>
            </a:xfrm>
            <a:custGeom>
              <a:avLst/>
              <a:gdLst>
                <a:gd name="T0" fmla="*/ 382 w 445"/>
                <a:gd name="T1" fmla="*/ 69 h 403"/>
                <a:gd name="T2" fmla="*/ 365 w 445"/>
                <a:gd name="T3" fmla="*/ 116 h 403"/>
                <a:gd name="T4" fmla="*/ 365 w 445"/>
                <a:gd name="T5" fmla="*/ 116 h 403"/>
                <a:gd name="T6" fmla="*/ 365 w 445"/>
                <a:gd name="T7" fmla="*/ 271 h 403"/>
                <a:gd name="T8" fmla="*/ 382 w 445"/>
                <a:gd name="T9" fmla="*/ 319 h 403"/>
                <a:gd name="T10" fmla="*/ 382 w 445"/>
                <a:gd name="T11" fmla="*/ 325 h 403"/>
                <a:gd name="T12" fmla="*/ 294 w 445"/>
                <a:gd name="T13" fmla="*/ 325 h 403"/>
                <a:gd name="T14" fmla="*/ 294 w 445"/>
                <a:gd name="T15" fmla="*/ 111 h 403"/>
                <a:gd name="T16" fmla="*/ 357 w 445"/>
                <a:gd name="T17" fmla="*/ 76 h 403"/>
                <a:gd name="T18" fmla="*/ 382 w 445"/>
                <a:gd name="T19" fmla="*/ 61 h 403"/>
                <a:gd name="T20" fmla="*/ 382 w 445"/>
                <a:gd name="T21" fmla="*/ 69 h 403"/>
                <a:gd name="T22" fmla="*/ 258 w 445"/>
                <a:gd name="T23" fmla="*/ 325 h 403"/>
                <a:gd name="T24" fmla="*/ 187 w 445"/>
                <a:gd name="T25" fmla="*/ 325 h 403"/>
                <a:gd name="T26" fmla="*/ 187 w 445"/>
                <a:gd name="T27" fmla="*/ 132 h 403"/>
                <a:gd name="T28" fmla="*/ 195 w 445"/>
                <a:gd name="T29" fmla="*/ 136 h 403"/>
                <a:gd name="T30" fmla="*/ 195 w 445"/>
                <a:gd name="T31" fmla="*/ 136 h 403"/>
                <a:gd name="T32" fmla="*/ 205 w 445"/>
                <a:gd name="T33" fmla="*/ 142 h 403"/>
                <a:gd name="T34" fmla="*/ 214 w 445"/>
                <a:gd name="T35" fmla="*/ 147 h 403"/>
                <a:gd name="T36" fmla="*/ 230 w 445"/>
                <a:gd name="T37" fmla="*/ 147 h 403"/>
                <a:gd name="T38" fmla="*/ 258 w 445"/>
                <a:gd name="T39" fmla="*/ 132 h 403"/>
                <a:gd name="T40" fmla="*/ 258 w 445"/>
                <a:gd name="T41" fmla="*/ 325 h 403"/>
                <a:gd name="T42" fmla="*/ 151 w 445"/>
                <a:gd name="T43" fmla="*/ 325 h 403"/>
                <a:gd name="T44" fmla="*/ 63 w 445"/>
                <a:gd name="T45" fmla="*/ 325 h 403"/>
                <a:gd name="T46" fmla="*/ 63 w 445"/>
                <a:gd name="T47" fmla="*/ 321 h 403"/>
                <a:gd name="T48" fmla="*/ 80 w 445"/>
                <a:gd name="T49" fmla="*/ 290 h 403"/>
                <a:gd name="T50" fmla="*/ 80 w 445"/>
                <a:gd name="T51" fmla="*/ 105 h 403"/>
                <a:gd name="T52" fmla="*/ 63 w 445"/>
                <a:gd name="T53" fmla="*/ 69 h 403"/>
                <a:gd name="T54" fmla="*/ 63 w 445"/>
                <a:gd name="T55" fmla="*/ 61 h 403"/>
                <a:gd name="T56" fmla="*/ 88 w 445"/>
                <a:gd name="T57" fmla="*/ 76 h 403"/>
                <a:gd name="T58" fmla="*/ 88 w 445"/>
                <a:gd name="T59" fmla="*/ 76 h 403"/>
                <a:gd name="T60" fmla="*/ 151 w 445"/>
                <a:gd name="T61" fmla="*/ 111 h 403"/>
                <a:gd name="T62" fmla="*/ 151 w 445"/>
                <a:gd name="T63" fmla="*/ 325 h 403"/>
                <a:gd name="T64" fmla="*/ 0 w 445"/>
                <a:gd name="T65" fmla="*/ 403 h 403"/>
                <a:gd name="T66" fmla="*/ 445 w 445"/>
                <a:gd name="T67" fmla="*/ 403 h 403"/>
                <a:gd name="T68" fmla="*/ 445 w 445"/>
                <a:gd name="T69" fmla="*/ 0 h 403"/>
                <a:gd name="T70" fmla="*/ 0 w 445"/>
                <a:gd name="T71" fmla="*/ 0 h 403"/>
                <a:gd name="T72" fmla="*/ 0 w 445"/>
                <a:gd name="T73" fmla="*/ 40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5" h="403">
                  <a:moveTo>
                    <a:pt x="382" y="69"/>
                  </a:moveTo>
                  <a:cubicBezTo>
                    <a:pt x="366" y="80"/>
                    <a:pt x="365" y="87"/>
                    <a:pt x="365" y="116"/>
                  </a:cubicBezTo>
                  <a:cubicBezTo>
                    <a:pt x="365" y="116"/>
                    <a:pt x="365" y="116"/>
                    <a:pt x="365" y="116"/>
                  </a:cubicBezTo>
                  <a:cubicBezTo>
                    <a:pt x="365" y="271"/>
                    <a:pt x="365" y="271"/>
                    <a:pt x="365" y="271"/>
                  </a:cubicBezTo>
                  <a:cubicBezTo>
                    <a:pt x="365" y="301"/>
                    <a:pt x="367" y="316"/>
                    <a:pt x="382" y="319"/>
                  </a:cubicBezTo>
                  <a:cubicBezTo>
                    <a:pt x="382" y="325"/>
                    <a:pt x="382" y="325"/>
                    <a:pt x="382" y="325"/>
                  </a:cubicBezTo>
                  <a:cubicBezTo>
                    <a:pt x="294" y="325"/>
                    <a:pt x="294" y="325"/>
                    <a:pt x="294" y="325"/>
                  </a:cubicBezTo>
                  <a:cubicBezTo>
                    <a:pt x="294" y="111"/>
                    <a:pt x="294" y="111"/>
                    <a:pt x="294" y="111"/>
                  </a:cubicBezTo>
                  <a:cubicBezTo>
                    <a:pt x="357" y="76"/>
                    <a:pt x="357" y="76"/>
                    <a:pt x="357" y="76"/>
                  </a:cubicBezTo>
                  <a:cubicBezTo>
                    <a:pt x="382" y="61"/>
                    <a:pt x="382" y="61"/>
                    <a:pt x="382" y="61"/>
                  </a:cubicBezTo>
                  <a:lnTo>
                    <a:pt x="382" y="69"/>
                  </a:lnTo>
                  <a:close/>
                  <a:moveTo>
                    <a:pt x="258" y="325"/>
                  </a:moveTo>
                  <a:cubicBezTo>
                    <a:pt x="187" y="325"/>
                    <a:pt x="187" y="325"/>
                    <a:pt x="187" y="325"/>
                  </a:cubicBezTo>
                  <a:cubicBezTo>
                    <a:pt x="187" y="132"/>
                    <a:pt x="187" y="132"/>
                    <a:pt x="187" y="132"/>
                  </a:cubicBezTo>
                  <a:cubicBezTo>
                    <a:pt x="195" y="136"/>
                    <a:pt x="195" y="136"/>
                    <a:pt x="195" y="136"/>
                  </a:cubicBezTo>
                  <a:cubicBezTo>
                    <a:pt x="195" y="136"/>
                    <a:pt x="195" y="136"/>
                    <a:pt x="195" y="136"/>
                  </a:cubicBezTo>
                  <a:cubicBezTo>
                    <a:pt x="205" y="142"/>
                    <a:pt x="205" y="142"/>
                    <a:pt x="205" y="142"/>
                  </a:cubicBezTo>
                  <a:cubicBezTo>
                    <a:pt x="214" y="147"/>
                    <a:pt x="214" y="147"/>
                    <a:pt x="214" y="147"/>
                  </a:cubicBezTo>
                  <a:cubicBezTo>
                    <a:pt x="219" y="150"/>
                    <a:pt x="226" y="150"/>
                    <a:pt x="230" y="147"/>
                  </a:cubicBezTo>
                  <a:cubicBezTo>
                    <a:pt x="258" y="132"/>
                    <a:pt x="258" y="132"/>
                    <a:pt x="258" y="132"/>
                  </a:cubicBezTo>
                  <a:lnTo>
                    <a:pt x="258" y="325"/>
                  </a:lnTo>
                  <a:close/>
                  <a:moveTo>
                    <a:pt x="151" y="325"/>
                  </a:moveTo>
                  <a:cubicBezTo>
                    <a:pt x="63" y="325"/>
                    <a:pt x="63" y="325"/>
                    <a:pt x="63" y="325"/>
                  </a:cubicBezTo>
                  <a:cubicBezTo>
                    <a:pt x="63" y="321"/>
                    <a:pt x="63" y="321"/>
                    <a:pt x="63" y="321"/>
                  </a:cubicBezTo>
                  <a:cubicBezTo>
                    <a:pt x="75" y="319"/>
                    <a:pt x="79" y="309"/>
                    <a:pt x="80" y="290"/>
                  </a:cubicBezTo>
                  <a:cubicBezTo>
                    <a:pt x="80" y="105"/>
                    <a:pt x="80" y="105"/>
                    <a:pt x="80" y="105"/>
                  </a:cubicBezTo>
                  <a:cubicBezTo>
                    <a:pt x="79" y="85"/>
                    <a:pt x="77" y="78"/>
                    <a:pt x="63" y="69"/>
                  </a:cubicBezTo>
                  <a:cubicBezTo>
                    <a:pt x="63" y="61"/>
                    <a:pt x="63" y="61"/>
                    <a:pt x="63" y="61"/>
                  </a:cubicBezTo>
                  <a:cubicBezTo>
                    <a:pt x="88" y="76"/>
                    <a:pt x="88" y="76"/>
                    <a:pt x="88" y="76"/>
                  </a:cubicBezTo>
                  <a:cubicBezTo>
                    <a:pt x="88" y="76"/>
                    <a:pt x="88" y="76"/>
                    <a:pt x="88" y="76"/>
                  </a:cubicBezTo>
                  <a:cubicBezTo>
                    <a:pt x="151" y="111"/>
                    <a:pt x="151" y="111"/>
                    <a:pt x="151" y="111"/>
                  </a:cubicBezTo>
                  <a:lnTo>
                    <a:pt x="151" y="325"/>
                  </a:lnTo>
                  <a:close/>
                  <a:moveTo>
                    <a:pt x="0" y="403"/>
                  </a:moveTo>
                  <a:cubicBezTo>
                    <a:pt x="445" y="403"/>
                    <a:pt x="445" y="403"/>
                    <a:pt x="445" y="403"/>
                  </a:cubicBezTo>
                  <a:cubicBezTo>
                    <a:pt x="445" y="0"/>
                    <a:pt x="445" y="0"/>
                    <a:pt x="445" y="0"/>
                  </a:cubicBezTo>
                  <a:cubicBezTo>
                    <a:pt x="0" y="0"/>
                    <a:pt x="0" y="0"/>
                    <a:pt x="0" y="0"/>
                  </a:cubicBezTo>
                  <a:lnTo>
                    <a:pt x="0" y="403"/>
                  </a:lnTo>
                  <a:close/>
                </a:path>
              </a:pathLst>
            </a:custGeom>
            <a:solidFill>
              <a:srgbClr val="515151"/>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6">
              <a:extLst>
                <a:ext uri="{FF2B5EF4-FFF2-40B4-BE49-F238E27FC236}">
                  <a16:creationId xmlns:a16="http://schemas.microsoft.com/office/drawing/2014/main" id="{138E5136-2972-4670-BF95-D4ED5540487A}"/>
                </a:ext>
              </a:extLst>
            </p:cNvPr>
            <p:cNvSpPr>
              <a:spLocks noEditPoints="1"/>
            </p:cNvSpPr>
            <p:nvPr userDrawn="1"/>
          </p:nvSpPr>
          <p:spPr bwMode="auto">
            <a:xfrm>
              <a:off x="10231438" y="773113"/>
              <a:ext cx="1660525" cy="117475"/>
            </a:xfrm>
            <a:custGeom>
              <a:avLst/>
              <a:gdLst>
                <a:gd name="T0" fmla="*/ 1334 w 1392"/>
                <a:gd name="T1" fmla="*/ 2 h 98"/>
                <a:gd name="T2" fmla="*/ 1369 w 1392"/>
                <a:gd name="T3" fmla="*/ 96 h 98"/>
                <a:gd name="T4" fmla="*/ 1279 w 1392"/>
                <a:gd name="T5" fmla="*/ 20 h 98"/>
                <a:gd name="T6" fmla="*/ 1325 w 1392"/>
                <a:gd name="T7" fmla="*/ 2 h 98"/>
                <a:gd name="T8" fmla="*/ 1282 w 1392"/>
                <a:gd name="T9" fmla="*/ 2 h 98"/>
                <a:gd name="T10" fmla="*/ 1256 w 1392"/>
                <a:gd name="T11" fmla="*/ 96 h 98"/>
                <a:gd name="T12" fmla="*/ 1252 w 1392"/>
                <a:gd name="T13" fmla="*/ 52 h 98"/>
                <a:gd name="T14" fmla="*/ 1255 w 1392"/>
                <a:gd name="T15" fmla="*/ 12 h 98"/>
                <a:gd name="T16" fmla="*/ 1114 w 1392"/>
                <a:gd name="T17" fmla="*/ 96 h 98"/>
                <a:gd name="T18" fmla="*/ 1146 w 1392"/>
                <a:gd name="T19" fmla="*/ 96 h 98"/>
                <a:gd name="T20" fmla="*/ 1179 w 1392"/>
                <a:gd name="T21" fmla="*/ 96 h 98"/>
                <a:gd name="T22" fmla="*/ 1152 w 1392"/>
                <a:gd name="T23" fmla="*/ 77 h 98"/>
                <a:gd name="T24" fmla="*/ 1114 w 1392"/>
                <a:gd name="T25" fmla="*/ 96 h 98"/>
                <a:gd name="T26" fmla="*/ 1064 w 1392"/>
                <a:gd name="T27" fmla="*/ 86 h 98"/>
                <a:gd name="T28" fmla="*/ 1064 w 1392"/>
                <a:gd name="T29" fmla="*/ 42 h 98"/>
                <a:gd name="T30" fmla="*/ 1052 w 1392"/>
                <a:gd name="T31" fmla="*/ 2 h 98"/>
                <a:gd name="T32" fmla="*/ 980 w 1392"/>
                <a:gd name="T33" fmla="*/ 49 h 98"/>
                <a:gd name="T34" fmla="*/ 1030 w 1392"/>
                <a:gd name="T35" fmla="*/ 96 h 98"/>
                <a:gd name="T36" fmla="*/ 1009 w 1392"/>
                <a:gd name="T37" fmla="*/ 57 h 98"/>
                <a:gd name="T38" fmla="*/ 1011 w 1392"/>
                <a:gd name="T39" fmla="*/ 10 h 98"/>
                <a:gd name="T40" fmla="*/ 942 w 1392"/>
                <a:gd name="T41" fmla="*/ 15 h 98"/>
                <a:gd name="T42" fmla="*/ 907 w 1392"/>
                <a:gd name="T43" fmla="*/ 96 h 98"/>
                <a:gd name="T44" fmla="*/ 963 w 1392"/>
                <a:gd name="T45" fmla="*/ 96 h 98"/>
                <a:gd name="T46" fmla="*/ 907 w 1392"/>
                <a:gd name="T47" fmla="*/ 96 h 98"/>
                <a:gd name="T48" fmla="*/ 854 w 1392"/>
                <a:gd name="T49" fmla="*/ 20 h 98"/>
                <a:gd name="T50" fmla="*/ 889 w 1392"/>
                <a:gd name="T51" fmla="*/ 2 h 98"/>
                <a:gd name="T52" fmla="*/ 842 w 1392"/>
                <a:gd name="T53" fmla="*/ 2 h 98"/>
                <a:gd name="T54" fmla="*/ 815 w 1392"/>
                <a:gd name="T55" fmla="*/ 61 h 98"/>
                <a:gd name="T56" fmla="*/ 780 w 1392"/>
                <a:gd name="T57" fmla="*/ 96 h 98"/>
                <a:gd name="T58" fmla="*/ 836 w 1392"/>
                <a:gd name="T59" fmla="*/ 96 h 98"/>
                <a:gd name="T60" fmla="*/ 684 w 1392"/>
                <a:gd name="T61" fmla="*/ 96 h 98"/>
                <a:gd name="T62" fmla="*/ 717 w 1392"/>
                <a:gd name="T63" fmla="*/ 96 h 98"/>
                <a:gd name="T64" fmla="*/ 749 w 1392"/>
                <a:gd name="T65" fmla="*/ 96 h 98"/>
                <a:gd name="T66" fmla="*/ 723 w 1392"/>
                <a:gd name="T67" fmla="*/ 77 h 98"/>
                <a:gd name="T68" fmla="*/ 684 w 1392"/>
                <a:gd name="T69" fmla="*/ 96 h 98"/>
                <a:gd name="T70" fmla="*/ 569 w 1392"/>
                <a:gd name="T71" fmla="*/ 2 h 98"/>
                <a:gd name="T72" fmla="*/ 604 w 1392"/>
                <a:gd name="T73" fmla="*/ 96 h 98"/>
                <a:gd name="T74" fmla="*/ 514 w 1392"/>
                <a:gd name="T75" fmla="*/ 20 h 98"/>
                <a:gd name="T76" fmla="*/ 560 w 1392"/>
                <a:gd name="T77" fmla="*/ 2 h 98"/>
                <a:gd name="T78" fmla="*/ 517 w 1392"/>
                <a:gd name="T79" fmla="*/ 2 h 98"/>
                <a:gd name="T80" fmla="*/ 492 w 1392"/>
                <a:gd name="T81" fmla="*/ 96 h 98"/>
                <a:gd name="T82" fmla="*/ 488 w 1392"/>
                <a:gd name="T83" fmla="*/ 52 h 98"/>
                <a:gd name="T84" fmla="*/ 490 w 1392"/>
                <a:gd name="T85" fmla="*/ 12 h 98"/>
                <a:gd name="T86" fmla="*/ 349 w 1392"/>
                <a:gd name="T87" fmla="*/ 96 h 98"/>
                <a:gd name="T88" fmla="*/ 382 w 1392"/>
                <a:gd name="T89" fmla="*/ 96 h 98"/>
                <a:gd name="T90" fmla="*/ 414 w 1392"/>
                <a:gd name="T91" fmla="*/ 96 h 98"/>
                <a:gd name="T92" fmla="*/ 387 w 1392"/>
                <a:gd name="T93" fmla="*/ 77 h 98"/>
                <a:gd name="T94" fmla="*/ 349 w 1392"/>
                <a:gd name="T95" fmla="*/ 96 h 98"/>
                <a:gd name="T96" fmla="*/ 281 w 1392"/>
                <a:gd name="T97" fmla="*/ 2 h 98"/>
                <a:gd name="T98" fmla="*/ 316 w 1392"/>
                <a:gd name="T99" fmla="*/ 96 h 98"/>
                <a:gd name="T100" fmla="*/ 219 w 1392"/>
                <a:gd name="T101" fmla="*/ 26 h 98"/>
                <a:gd name="T102" fmla="*/ 218 w 1392"/>
                <a:gd name="T103" fmla="*/ 67 h 98"/>
                <a:gd name="T104" fmla="*/ 247 w 1392"/>
                <a:gd name="T105" fmla="*/ 10 h 98"/>
                <a:gd name="T106" fmla="*/ 211 w 1392"/>
                <a:gd name="T107" fmla="*/ 96 h 98"/>
                <a:gd name="T108" fmla="*/ 207 w 1392"/>
                <a:gd name="T109" fmla="*/ 52 h 98"/>
                <a:gd name="T110" fmla="*/ 209 w 1392"/>
                <a:gd name="T111" fmla="*/ 12 h 98"/>
                <a:gd name="T112" fmla="*/ 115 w 1392"/>
                <a:gd name="T113" fmla="*/ 96 h 98"/>
                <a:gd name="T114" fmla="*/ 123 w 1392"/>
                <a:gd name="T115" fmla="*/ 83 h 98"/>
                <a:gd name="T116" fmla="*/ 115 w 1392"/>
                <a:gd name="T117" fmla="*/ 96 h 98"/>
                <a:gd name="T118" fmla="*/ 39 w 1392"/>
                <a:gd name="T119" fmla="*/ 20 h 98"/>
                <a:gd name="T120" fmla="*/ 73 w 1392"/>
                <a:gd name="T121" fmla="*/ 2 h 98"/>
                <a:gd name="T122" fmla="*/ 27 w 1392"/>
                <a:gd name="T123" fmla="*/ 2 h 98"/>
                <a:gd name="T124" fmla="*/ 11 w 1392"/>
                <a:gd name="T125" fmla="*/ 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92" h="98">
                  <a:moveTo>
                    <a:pt x="1369" y="12"/>
                  </a:moveTo>
                  <a:cubicBezTo>
                    <a:pt x="1392" y="12"/>
                    <a:pt x="1392" y="12"/>
                    <a:pt x="1392" y="12"/>
                  </a:cubicBezTo>
                  <a:cubicBezTo>
                    <a:pt x="1392" y="2"/>
                    <a:pt x="1392" y="2"/>
                    <a:pt x="1392" y="2"/>
                  </a:cubicBezTo>
                  <a:cubicBezTo>
                    <a:pt x="1334" y="2"/>
                    <a:pt x="1334" y="2"/>
                    <a:pt x="1334" y="2"/>
                  </a:cubicBezTo>
                  <a:cubicBezTo>
                    <a:pt x="1334" y="12"/>
                    <a:pt x="1334" y="12"/>
                    <a:pt x="1334" y="12"/>
                  </a:cubicBezTo>
                  <a:cubicBezTo>
                    <a:pt x="1357" y="12"/>
                    <a:pt x="1357" y="12"/>
                    <a:pt x="1357" y="12"/>
                  </a:cubicBezTo>
                  <a:cubicBezTo>
                    <a:pt x="1357" y="96"/>
                    <a:pt x="1357" y="96"/>
                    <a:pt x="1357" y="96"/>
                  </a:cubicBezTo>
                  <a:cubicBezTo>
                    <a:pt x="1369" y="96"/>
                    <a:pt x="1369" y="96"/>
                    <a:pt x="1369" y="96"/>
                  </a:cubicBezTo>
                  <a:lnTo>
                    <a:pt x="1369" y="12"/>
                  </a:lnTo>
                  <a:close/>
                  <a:moveTo>
                    <a:pt x="1267" y="96"/>
                  </a:moveTo>
                  <a:cubicBezTo>
                    <a:pt x="1279" y="96"/>
                    <a:pt x="1279" y="96"/>
                    <a:pt x="1279" y="96"/>
                  </a:cubicBezTo>
                  <a:cubicBezTo>
                    <a:pt x="1279" y="20"/>
                    <a:pt x="1279" y="20"/>
                    <a:pt x="1279" y="20"/>
                  </a:cubicBezTo>
                  <a:cubicBezTo>
                    <a:pt x="1279" y="20"/>
                    <a:pt x="1279" y="20"/>
                    <a:pt x="1279" y="20"/>
                  </a:cubicBezTo>
                  <a:cubicBezTo>
                    <a:pt x="1309" y="96"/>
                    <a:pt x="1309" y="96"/>
                    <a:pt x="1309" y="96"/>
                  </a:cubicBezTo>
                  <a:cubicBezTo>
                    <a:pt x="1325" y="96"/>
                    <a:pt x="1325" y="96"/>
                    <a:pt x="1325" y="96"/>
                  </a:cubicBezTo>
                  <a:cubicBezTo>
                    <a:pt x="1325" y="2"/>
                    <a:pt x="1325" y="2"/>
                    <a:pt x="1325" y="2"/>
                  </a:cubicBezTo>
                  <a:cubicBezTo>
                    <a:pt x="1313" y="2"/>
                    <a:pt x="1313" y="2"/>
                    <a:pt x="1313" y="2"/>
                  </a:cubicBezTo>
                  <a:cubicBezTo>
                    <a:pt x="1313" y="81"/>
                    <a:pt x="1313" y="81"/>
                    <a:pt x="1313" y="81"/>
                  </a:cubicBezTo>
                  <a:cubicBezTo>
                    <a:pt x="1313" y="81"/>
                    <a:pt x="1313" y="81"/>
                    <a:pt x="1313" y="81"/>
                  </a:cubicBezTo>
                  <a:cubicBezTo>
                    <a:pt x="1282" y="2"/>
                    <a:pt x="1282" y="2"/>
                    <a:pt x="1282" y="2"/>
                  </a:cubicBezTo>
                  <a:cubicBezTo>
                    <a:pt x="1267" y="2"/>
                    <a:pt x="1267" y="2"/>
                    <a:pt x="1267" y="2"/>
                  </a:cubicBezTo>
                  <a:lnTo>
                    <a:pt x="1267" y="96"/>
                  </a:lnTo>
                  <a:close/>
                  <a:moveTo>
                    <a:pt x="1206" y="96"/>
                  </a:moveTo>
                  <a:cubicBezTo>
                    <a:pt x="1256" y="96"/>
                    <a:pt x="1256" y="96"/>
                    <a:pt x="1256" y="96"/>
                  </a:cubicBezTo>
                  <a:cubicBezTo>
                    <a:pt x="1256" y="86"/>
                    <a:pt x="1256" y="86"/>
                    <a:pt x="1256" y="86"/>
                  </a:cubicBezTo>
                  <a:cubicBezTo>
                    <a:pt x="1218" y="86"/>
                    <a:pt x="1218" y="86"/>
                    <a:pt x="1218" y="86"/>
                  </a:cubicBezTo>
                  <a:cubicBezTo>
                    <a:pt x="1218" y="52"/>
                    <a:pt x="1218" y="52"/>
                    <a:pt x="1218" y="52"/>
                  </a:cubicBezTo>
                  <a:cubicBezTo>
                    <a:pt x="1252" y="52"/>
                    <a:pt x="1252" y="52"/>
                    <a:pt x="1252" y="52"/>
                  </a:cubicBezTo>
                  <a:cubicBezTo>
                    <a:pt x="1252" y="42"/>
                    <a:pt x="1252" y="42"/>
                    <a:pt x="1252" y="42"/>
                  </a:cubicBezTo>
                  <a:cubicBezTo>
                    <a:pt x="1218" y="42"/>
                    <a:pt x="1218" y="42"/>
                    <a:pt x="1218" y="42"/>
                  </a:cubicBezTo>
                  <a:cubicBezTo>
                    <a:pt x="1218" y="12"/>
                    <a:pt x="1218" y="12"/>
                    <a:pt x="1218" y="12"/>
                  </a:cubicBezTo>
                  <a:cubicBezTo>
                    <a:pt x="1255" y="12"/>
                    <a:pt x="1255" y="12"/>
                    <a:pt x="1255" y="12"/>
                  </a:cubicBezTo>
                  <a:cubicBezTo>
                    <a:pt x="1255" y="2"/>
                    <a:pt x="1255" y="2"/>
                    <a:pt x="1255" y="2"/>
                  </a:cubicBezTo>
                  <a:cubicBezTo>
                    <a:pt x="1206" y="2"/>
                    <a:pt x="1206" y="2"/>
                    <a:pt x="1206" y="2"/>
                  </a:cubicBezTo>
                  <a:lnTo>
                    <a:pt x="1206" y="96"/>
                  </a:lnTo>
                  <a:close/>
                  <a:moveTo>
                    <a:pt x="1114" y="96"/>
                  </a:moveTo>
                  <a:cubicBezTo>
                    <a:pt x="1125" y="96"/>
                    <a:pt x="1125" y="96"/>
                    <a:pt x="1125" y="96"/>
                  </a:cubicBezTo>
                  <a:cubicBezTo>
                    <a:pt x="1125" y="14"/>
                    <a:pt x="1125" y="14"/>
                    <a:pt x="1125" y="14"/>
                  </a:cubicBezTo>
                  <a:cubicBezTo>
                    <a:pt x="1125" y="14"/>
                    <a:pt x="1125" y="14"/>
                    <a:pt x="1125" y="14"/>
                  </a:cubicBezTo>
                  <a:cubicBezTo>
                    <a:pt x="1146" y="96"/>
                    <a:pt x="1146" y="96"/>
                    <a:pt x="1146" y="96"/>
                  </a:cubicBezTo>
                  <a:cubicBezTo>
                    <a:pt x="1158" y="96"/>
                    <a:pt x="1158" y="96"/>
                    <a:pt x="1158" y="96"/>
                  </a:cubicBezTo>
                  <a:cubicBezTo>
                    <a:pt x="1179" y="14"/>
                    <a:pt x="1179" y="14"/>
                    <a:pt x="1179" y="14"/>
                  </a:cubicBezTo>
                  <a:cubicBezTo>
                    <a:pt x="1179" y="14"/>
                    <a:pt x="1179" y="14"/>
                    <a:pt x="1179" y="14"/>
                  </a:cubicBezTo>
                  <a:cubicBezTo>
                    <a:pt x="1179" y="96"/>
                    <a:pt x="1179" y="96"/>
                    <a:pt x="1179" y="96"/>
                  </a:cubicBezTo>
                  <a:cubicBezTo>
                    <a:pt x="1190" y="96"/>
                    <a:pt x="1190" y="96"/>
                    <a:pt x="1190" y="96"/>
                  </a:cubicBezTo>
                  <a:cubicBezTo>
                    <a:pt x="1190" y="2"/>
                    <a:pt x="1190" y="2"/>
                    <a:pt x="1190" y="2"/>
                  </a:cubicBezTo>
                  <a:cubicBezTo>
                    <a:pt x="1171" y="2"/>
                    <a:pt x="1171" y="2"/>
                    <a:pt x="1171" y="2"/>
                  </a:cubicBezTo>
                  <a:cubicBezTo>
                    <a:pt x="1152" y="77"/>
                    <a:pt x="1152" y="77"/>
                    <a:pt x="1152" y="77"/>
                  </a:cubicBezTo>
                  <a:cubicBezTo>
                    <a:pt x="1152" y="77"/>
                    <a:pt x="1152" y="77"/>
                    <a:pt x="1152" y="77"/>
                  </a:cubicBezTo>
                  <a:cubicBezTo>
                    <a:pt x="1133" y="2"/>
                    <a:pt x="1133" y="2"/>
                    <a:pt x="1133" y="2"/>
                  </a:cubicBezTo>
                  <a:cubicBezTo>
                    <a:pt x="1114" y="2"/>
                    <a:pt x="1114" y="2"/>
                    <a:pt x="1114" y="2"/>
                  </a:cubicBezTo>
                  <a:lnTo>
                    <a:pt x="1114" y="96"/>
                  </a:lnTo>
                  <a:close/>
                  <a:moveTo>
                    <a:pt x="1052" y="96"/>
                  </a:moveTo>
                  <a:cubicBezTo>
                    <a:pt x="1102" y="96"/>
                    <a:pt x="1102" y="96"/>
                    <a:pt x="1102" y="96"/>
                  </a:cubicBezTo>
                  <a:cubicBezTo>
                    <a:pt x="1102" y="86"/>
                    <a:pt x="1102" y="86"/>
                    <a:pt x="1102" y="86"/>
                  </a:cubicBezTo>
                  <a:cubicBezTo>
                    <a:pt x="1064" y="86"/>
                    <a:pt x="1064" y="86"/>
                    <a:pt x="1064" y="86"/>
                  </a:cubicBezTo>
                  <a:cubicBezTo>
                    <a:pt x="1064" y="52"/>
                    <a:pt x="1064" y="52"/>
                    <a:pt x="1064" y="52"/>
                  </a:cubicBezTo>
                  <a:cubicBezTo>
                    <a:pt x="1099" y="52"/>
                    <a:pt x="1099" y="52"/>
                    <a:pt x="1099" y="52"/>
                  </a:cubicBezTo>
                  <a:cubicBezTo>
                    <a:pt x="1099" y="42"/>
                    <a:pt x="1099" y="42"/>
                    <a:pt x="1099" y="42"/>
                  </a:cubicBezTo>
                  <a:cubicBezTo>
                    <a:pt x="1064" y="42"/>
                    <a:pt x="1064" y="42"/>
                    <a:pt x="1064" y="42"/>
                  </a:cubicBezTo>
                  <a:cubicBezTo>
                    <a:pt x="1064" y="12"/>
                    <a:pt x="1064" y="12"/>
                    <a:pt x="1064" y="12"/>
                  </a:cubicBezTo>
                  <a:cubicBezTo>
                    <a:pt x="1101" y="12"/>
                    <a:pt x="1101" y="12"/>
                    <a:pt x="1101" y="12"/>
                  </a:cubicBezTo>
                  <a:cubicBezTo>
                    <a:pt x="1101" y="2"/>
                    <a:pt x="1101" y="2"/>
                    <a:pt x="1101" y="2"/>
                  </a:cubicBezTo>
                  <a:cubicBezTo>
                    <a:pt x="1052" y="2"/>
                    <a:pt x="1052" y="2"/>
                    <a:pt x="1052" y="2"/>
                  </a:cubicBezTo>
                  <a:lnTo>
                    <a:pt x="1052" y="96"/>
                  </a:lnTo>
                  <a:close/>
                  <a:moveTo>
                    <a:pt x="1038" y="28"/>
                  </a:moveTo>
                  <a:cubicBezTo>
                    <a:pt x="1038" y="23"/>
                    <a:pt x="1038" y="0"/>
                    <a:pt x="1011" y="0"/>
                  </a:cubicBezTo>
                  <a:cubicBezTo>
                    <a:pt x="985" y="0"/>
                    <a:pt x="980" y="25"/>
                    <a:pt x="980" y="49"/>
                  </a:cubicBezTo>
                  <a:cubicBezTo>
                    <a:pt x="980" y="74"/>
                    <a:pt x="985" y="98"/>
                    <a:pt x="1009" y="98"/>
                  </a:cubicBezTo>
                  <a:cubicBezTo>
                    <a:pt x="1019" y="98"/>
                    <a:pt x="1027" y="91"/>
                    <a:pt x="1029" y="83"/>
                  </a:cubicBezTo>
                  <a:cubicBezTo>
                    <a:pt x="1030" y="83"/>
                    <a:pt x="1030" y="83"/>
                    <a:pt x="1030" y="83"/>
                  </a:cubicBezTo>
                  <a:cubicBezTo>
                    <a:pt x="1030" y="96"/>
                    <a:pt x="1030" y="96"/>
                    <a:pt x="1030" y="96"/>
                  </a:cubicBezTo>
                  <a:cubicBezTo>
                    <a:pt x="1038" y="96"/>
                    <a:pt x="1038" y="96"/>
                    <a:pt x="1038" y="96"/>
                  </a:cubicBezTo>
                  <a:cubicBezTo>
                    <a:pt x="1038" y="47"/>
                    <a:pt x="1038" y="47"/>
                    <a:pt x="1038" y="47"/>
                  </a:cubicBezTo>
                  <a:cubicBezTo>
                    <a:pt x="1009" y="47"/>
                    <a:pt x="1009" y="47"/>
                    <a:pt x="1009" y="47"/>
                  </a:cubicBezTo>
                  <a:cubicBezTo>
                    <a:pt x="1009" y="57"/>
                    <a:pt x="1009" y="57"/>
                    <a:pt x="1009" y="57"/>
                  </a:cubicBezTo>
                  <a:cubicBezTo>
                    <a:pt x="1028" y="57"/>
                    <a:pt x="1028" y="57"/>
                    <a:pt x="1028" y="57"/>
                  </a:cubicBezTo>
                  <a:cubicBezTo>
                    <a:pt x="1028" y="69"/>
                    <a:pt x="1027" y="89"/>
                    <a:pt x="1011" y="89"/>
                  </a:cubicBezTo>
                  <a:cubicBezTo>
                    <a:pt x="994" y="89"/>
                    <a:pt x="992" y="71"/>
                    <a:pt x="992" y="49"/>
                  </a:cubicBezTo>
                  <a:cubicBezTo>
                    <a:pt x="992" y="27"/>
                    <a:pt x="994" y="10"/>
                    <a:pt x="1011" y="10"/>
                  </a:cubicBezTo>
                  <a:cubicBezTo>
                    <a:pt x="1022" y="10"/>
                    <a:pt x="1026" y="18"/>
                    <a:pt x="1026" y="28"/>
                  </a:cubicBezTo>
                  <a:lnTo>
                    <a:pt x="1038" y="28"/>
                  </a:lnTo>
                  <a:close/>
                  <a:moveTo>
                    <a:pt x="941" y="15"/>
                  </a:moveTo>
                  <a:cubicBezTo>
                    <a:pt x="942" y="15"/>
                    <a:pt x="942" y="15"/>
                    <a:pt x="942" y="15"/>
                  </a:cubicBezTo>
                  <a:cubicBezTo>
                    <a:pt x="954" y="61"/>
                    <a:pt x="954" y="61"/>
                    <a:pt x="954" y="61"/>
                  </a:cubicBezTo>
                  <a:cubicBezTo>
                    <a:pt x="928" y="61"/>
                    <a:pt x="928" y="61"/>
                    <a:pt x="928" y="61"/>
                  </a:cubicBezTo>
                  <a:lnTo>
                    <a:pt x="941" y="15"/>
                  </a:lnTo>
                  <a:close/>
                  <a:moveTo>
                    <a:pt x="907" y="96"/>
                  </a:moveTo>
                  <a:cubicBezTo>
                    <a:pt x="919" y="96"/>
                    <a:pt x="919" y="96"/>
                    <a:pt x="919" y="96"/>
                  </a:cubicBezTo>
                  <a:cubicBezTo>
                    <a:pt x="926" y="70"/>
                    <a:pt x="926" y="70"/>
                    <a:pt x="926" y="70"/>
                  </a:cubicBezTo>
                  <a:cubicBezTo>
                    <a:pt x="956" y="70"/>
                    <a:pt x="956" y="70"/>
                    <a:pt x="956" y="70"/>
                  </a:cubicBezTo>
                  <a:cubicBezTo>
                    <a:pt x="963" y="96"/>
                    <a:pt x="963" y="96"/>
                    <a:pt x="963" y="96"/>
                  </a:cubicBezTo>
                  <a:cubicBezTo>
                    <a:pt x="975" y="96"/>
                    <a:pt x="975" y="96"/>
                    <a:pt x="975" y="96"/>
                  </a:cubicBezTo>
                  <a:cubicBezTo>
                    <a:pt x="950" y="2"/>
                    <a:pt x="950" y="2"/>
                    <a:pt x="950" y="2"/>
                  </a:cubicBezTo>
                  <a:cubicBezTo>
                    <a:pt x="934" y="2"/>
                    <a:pt x="934" y="2"/>
                    <a:pt x="934" y="2"/>
                  </a:cubicBezTo>
                  <a:lnTo>
                    <a:pt x="907" y="96"/>
                  </a:lnTo>
                  <a:close/>
                  <a:moveTo>
                    <a:pt x="842" y="96"/>
                  </a:moveTo>
                  <a:cubicBezTo>
                    <a:pt x="854" y="96"/>
                    <a:pt x="854" y="96"/>
                    <a:pt x="854" y="96"/>
                  </a:cubicBezTo>
                  <a:cubicBezTo>
                    <a:pt x="854" y="20"/>
                    <a:pt x="854" y="20"/>
                    <a:pt x="854" y="20"/>
                  </a:cubicBezTo>
                  <a:cubicBezTo>
                    <a:pt x="854" y="20"/>
                    <a:pt x="854" y="20"/>
                    <a:pt x="854" y="20"/>
                  </a:cubicBezTo>
                  <a:cubicBezTo>
                    <a:pt x="884" y="96"/>
                    <a:pt x="884" y="96"/>
                    <a:pt x="884" y="96"/>
                  </a:cubicBezTo>
                  <a:cubicBezTo>
                    <a:pt x="900" y="96"/>
                    <a:pt x="900" y="96"/>
                    <a:pt x="900" y="96"/>
                  </a:cubicBezTo>
                  <a:cubicBezTo>
                    <a:pt x="900" y="2"/>
                    <a:pt x="900" y="2"/>
                    <a:pt x="900" y="2"/>
                  </a:cubicBezTo>
                  <a:cubicBezTo>
                    <a:pt x="889" y="2"/>
                    <a:pt x="889" y="2"/>
                    <a:pt x="889" y="2"/>
                  </a:cubicBezTo>
                  <a:cubicBezTo>
                    <a:pt x="889" y="81"/>
                    <a:pt x="889" y="81"/>
                    <a:pt x="889" y="81"/>
                  </a:cubicBezTo>
                  <a:cubicBezTo>
                    <a:pt x="889" y="81"/>
                    <a:pt x="889" y="81"/>
                    <a:pt x="889" y="81"/>
                  </a:cubicBezTo>
                  <a:cubicBezTo>
                    <a:pt x="857" y="2"/>
                    <a:pt x="857" y="2"/>
                    <a:pt x="857" y="2"/>
                  </a:cubicBezTo>
                  <a:cubicBezTo>
                    <a:pt x="842" y="2"/>
                    <a:pt x="842" y="2"/>
                    <a:pt x="842" y="2"/>
                  </a:cubicBezTo>
                  <a:lnTo>
                    <a:pt x="842" y="96"/>
                  </a:lnTo>
                  <a:close/>
                  <a:moveTo>
                    <a:pt x="802" y="15"/>
                  </a:moveTo>
                  <a:cubicBezTo>
                    <a:pt x="803" y="15"/>
                    <a:pt x="803" y="15"/>
                    <a:pt x="803" y="15"/>
                  </a:cubicBezTo>
                  <a:cubicBezTo>
                    <a:pt x="815" y="61"/>
                    <a:pt x="815" y="61"/>
                    <a:pt x="815" y="61"/>
                  </a:cubicBezTo>
                  <a:cubicBezTo>
                    <a:pt x="789" y="61"/>
                    <a:pt x="789" y="61"/>
                    <a:pt x="789" y="61"/>
                  </a:cubicBezTo>
                  <a:lnTo>
                    <a:pt x="802" y="15"/>
                  </a:lnTo>
                  <a:close/>
                  <a:moveTo>
                    <a:pt x="768" y="96"/>
                  </a:moveTo>
                  <a:cubicBezTo>
                    <a:pt x="780" y="96"/>
                    <a:pt x="780" y="96"/>
                    <a:pt x="780" y="96"/>
                  </a:cubicBezTo>
                  <a:cubicBezTo>
                    <a:pt x="787" y="70"/>
                    <a:pt x="787" y="70"/>
                    <a:pt x="787" y="70"/>
                  </a:cubicBezTo>
                  <a:cubicBezTo>
                    <a:pt x="817" y="70"/>
                    <a:pt x="817" y="70"/>
                    <a:pt x="817" y="70"/>
                  </a:cubicBezTo>
                  <a:cubicBezTo>
                    <a:pt x="824" y="96"/>
                    <a:pt x="824" y="96"/>
                    <a:pt x="824" y="96"/>
                  </a:cubicBezTo>
                  <a:cubicBezTo>
                    <a:pt x="836" y="96"/>
                    <a:pt x="836" y="96"/>
                    <a:pt x="836" y="96"/>
                  </a:cubicBezTo>
                  <a:cubicBezTo>
                    <a:pt x="811" y="2"/>
                    <a:pt x="811" y="2"/>
                    <a:pt x="811" y="2"/>
                  </a:cubicBezTo>
                  <a:cubicBezTo>
                    <a:pt x="795" y="2"/>
                    <a:pt x="795" y="2"/>
                    <a:pt x="795" y="2"/>
                  </a:cubicBezTo>
                  <a:lnTo>
                    <a:pt x="768" y="96"/>
                  </a:lnTo>
                  <a:close/>
                  <a:moveTo>
                    <a:pt x="684" y="96"/>
                  </a:moveTo>
                  <a:cubicBezTo>
                    <a:pt x="696" y="96"/>
                    <a:pt x="696" y="96"/>
                    <a:pt x="696" y="96"/>
                  </a:cubicBezTo>
                  <a:cubicBezTo>
                    <a:pt x="696" y="14"/>
                    <a:pt x="696" y="14"/>
                    <a:pt x="696" y="14"/>
                  </a:cubicBezTo>
                  <a:cubicBezTo>
                    <a:pt x="696" y="14"/>
                    <a:pt x="696" y="14"/>
                    <a:pt x="696" y="14"/>
                  </a:cubicBezTo>
                  <a:cubicBezTo>
                    <a:pt x="717" y="96"/>
                    <a:pt x="717" y="96"/>
                    <a:pt x="717" y="96"/>
                  </a:cubicBezTo>
                  <a:cubicBezTo>
                    <a:pt x="728" y="96"/>
                    <a:pt x="728" y="96"/>
                    <a:pt x="728" y="96"/>
                  </a:cubicBezTo>
                  <a:cubicBezTo>
                    <a:pt x="749" y="14"/>
                    <a:pt x="749" y="14"/>
                    <a:pt x="749" y="14"/>
                  </a:cubicBezTo>
                  <a:cubicBezTo>
                    <a:pt x="749" y="14"/>
                    <a:pt x="749" y="14"/>
                    <a:pt x="749" y="14"/>
                  </a:cubicBezTo>
                  <a:cubicBezTo>
                    <a:pt x="749" y="96"/>
                    <a:pt x="749" y="96"/>
                    <a:pt x="749" y="96"/>
                  </a:cubicBezTo>
                  <a:cubicBezTo>
                    <a:pt x="761" y="96"/>
                    <a:pt x="761" y="96"/>
                    <a:pt x="761" y="96"/>
                  </a:cubicBezTo>
                  <a:cubicBezTo>
                    <a:pt x="761" y="2"/>
                    <a:pt x="761" y="2"/>
                    <a:pt x="761" y="2"/>
                  </a:cubicBezTo>
                  <a:cubicBezTo>
                    <a:pt x="742" y="2"/>
                    <a:pt x="742" y="2"/>
                    <a:pt x="742" y="2"/>
                  </a:cubicBezTo>
                  <a:cubicBezTo>
                    <a:pt x="723" y="77"/>
                    <a:pt x="723" y="77"/>
                    <a:pt x="723" y="77"/>
                  </a:cubicBezTo>
                  <a:cubicBezTo>
                    <a:pt x="722" y="77"/>
                    <a:pt x="722" y="77"/>
                    <a:pt x="722" y="77"/>
                  </a:cubicBezTo>
                  <a:cubicBezTo>
                    <a:pt x="704" y="2"/>
                    <a:pt x="704" y="2"/>
                    <a:pt x="704" y="2"/>
                  </a:cubicBezTo>
                  <a:cubicBezTo>
                    <a:pt x="684" y="2"/>
                    <a:pt x="684" y="2"/>
                    <a:pt x="684" y="2"/>
                  </a:cubicBezTo>
                  <a:lnTo>
                    <a:pt x="684" y="96"/>
                  </a:lnTo>
                  <a:close/>
                  <a:moveTo>
                    <a:pt x="604" y="12"/>
                  </a:moveTo>
                  <a:cubicBezTo>
                    <a:pt x="628" y="12"/>
                    <a:pt x="628" y="12"/>
                    <a:pt x="628" y="12"/>
                  </a:cubicBezTo>
                  <a:cubicBezTo>
                    <a:pt x="628" y="2"/>
                    <a:pt x="628" y="2"/>
                    <a:pt x="628" y="2"/>
                  </a:cubicBezTo>
                  <a:cubicBezTo>
                    <a:pt x="569" y="2"/>
                    <a:pt x="569" y="2"/>
                    <a:pt x="569" y="2"/>
                  </a:cubicBezTo>
                  <a:cubicBezTo>
                    <a:pt x="569" y="12"/>
                    <a:pt x="569" y="12"/>
                    <a:pt x="569" y="12"/>
                  </a:cubicBezTo>
                  <a:cubicBezTo>
                    <a:pt x="593" y="12"/>
                    <a:pt x="593" y="12"/>
                    <a:pt x="593" y="12"/>
                  </a:cubicBezTo>
                  <a:cubicBezTo>
                    <a:pt x="593" y="96"/>
                    <a:pt x="593" y="96"/>
                    <a:pt x="593" y="96"/>
                  </a:cubicBezTo>
                  <a:cubicBezTo>
                    <a:pt x="604" y="96"/>
                    <a:pt x="604" y="96"/>
                    <a:pt x="604" y="96"/>
                  </a:cubicBezTo>
                  <a:lnTo>
                    <a:pt x="604" y="12"/>
                  </a:lnTo>
                  <a:close/>
                  <a:moveTo>
                    <a:pt x="502" y="96"/>
                  </a:moveTo>
                  <a:cubicBezTo>
                    <a:pt x="514" y="96"/>
                    <a:pt x="514" y="96"/>
                    <a:pt x="514" y="96"/>
                  </a:cubicBezTo>
                  <a:cubicBezTo>
                    <a:pt x="514" y="20"/>
                    <a:pt x="514" y="20"/>
                    <a:pt x="514" y="20"/>
                  </a:cubicBezTo>
                  <a:cubicBezTo>
                    <a:pt x="514" y="20"/>
                    <a:pt x="514" y="20"/>
                    <a:pt x="514" y="20"/>
                  </a:cubicBezTo>
                  <a:cubicBezTo>
                    <a:pt x="544" y="96"/>
                    <a:pt x="544" y="96"/>
                    <a:pt x="544" y="96"/>
                  </a:cubicBezTo>
                  <a:cubicBezTo>
                    <a:pt x="560" y="96"/>
                    <a:pt x="560" y="96"/>
                    <a:pt x="560" y="96"/>
                  </a:cubicBezTo>
                  <a:cubicBezTo>
                    <a:pt x="560" y="2"/>
                    <a:pt x="560" y="2"/>
                    <a:pt x="560" y="2"/>
                  </a:cubicBezTo>
                  <a:cubicBezTo>
                    <a:pt x="549" y="2"/>
                    <a:pt x="549" y="2"/>
                    <a:pt x="549" y="2"/>
                  </a:cubicBezTo>
                  <a:cubicBezTo>
                    <a:pt x="549" y="81"/>
                    <a:pt x="549" y="81"/>
                    <a:pt x="549" y="81"/>
                  </a:cubicBezTo>
                  <a:cubicBezTo>
                    <a:pt x="548" y="81"/>
                    <a:pt x="548" y="81"/>
                    <a:pt x="548" y="81"/>
                  </a:cubicBezTo>
                  <a:cubicBezTo>
                    <a:pt x="517" y="2"/>
                    <a:pt x="517" y="2"/>
                    <a:pt x="517" y="2"/>
                  </a:cubicBezTo>
                  <a:cubicBezTo>
                    <a:pt x="502" y="2"/>
                    <a:pt x="502" y="2"/>
                    <a:pt x="502" y="2"/>
                  </a:cubicBezTo>
                  <a:lnTo>
                    <a:pt x="502" y="96"/>
                  </a:lnTo>
                  <a:close/>
                  <a:moveTo>
                    <a:pt x="441" y="96"/>
                  </a:moveTo>
                  <a:cubicBezTo>
                    <a:pt x="492" y="96"/>
                    <a:pt x="492" y="96"/>
                    <a:pt x="492" y="96"/>
                  </a:cubicBezTo>
                  <a:cubicBezTo>
                    <a:pt x="492" y="86"/>
                    <a:pt x="492" y="86"/>
                    <a:pt x="492" y="86"/>
                  </a:cubicBezTo>
                  <a:cubicBezTo>
                    <a:pt x="453" y="86"/>
                    <a:pt x="453" y="86"/>
                    <a:pt x="453" y="86"/>
                  </a:cubicBezTo>
                  <a:cubicBezTo>
                    <a:pt x="453" y="52"/>
                    <a:pt x="453" y="52"/>
                    <a:pt x="453" y="52"/>
                  </a:cubicBezTo>
                  <a:cubicBezTo>
                    <a:pt x="488" y="52"/>
                    <a:pt x="488" y="52"/>
                    <a:pt x="488" y="52"/>
                  </a:cubicBezTo>
                  <a:cubicBezTo>
                    <a:pt x="488" y="42"/>
                    <a:pt x="488" y="42"/>
                    <a:pt x="488" y="42"/>
                  </a:cubicBezTo>
                  <a:cubicBezTo>
                    <a:pt x="453" y="42"/>
                    <a:pt x="453" y="42"/>
                    <a:pt x="453" y="42"/>
                  </a:cubicBezTo>
                  <a:cubicBezTo>
                    <a:pt x="453" y="12"/>
                    <a:pt x="453" y="12"/>
                    <a:pt x="453" y="12"/>
                  </a:cubicBezTo>
                  <a:cubicBezTo>
                    <a:pt x="490" y="12"/>
                    <a:pt x="490" y="12"/>
                    <a:pt x="490" y="12"/>
                  </a:cubicBezTo>
                  <a:cubicBezTo>
                    <a:pt x="490" y="2"/>
                    <a:pt x="490" y="2"/>
                    <a:pt x="490" y="2"/>
                  </a:cubicBezTo>
                  <a:cubicBezTo>
                    <a:pt x="441" y="2"/>
                    <a:pt x="441" y="2"/>
                    <a:pt x="441" y="2"/>
                  </a:cubicBezTo>
                  <a:lnTo>
                    <a:pt x="441" y="96"/>
                  </a:lnTo>
                  <a:close/>
                  <a:moveTo>
                    <a:pt x="349" y="96"/>
                  </a:moveTo>
                  <a:cubicBezTo>
                    <a:pt x="360" y="96"/>
                    <a:pt x="360" y="96"/>
                    <a:pt x="360" y="96"/>
                  </a:cubicBezTo>
                  <a:cubicBezTo>
                    <a:pt x="360" y="14"/>
                    <a:pt x="360" y="14"/>
                    <a:pt x="360" y="14"/>
                  </a:cubicBezTo>
                  <a:cubicBezTo>
                    <a:pt x="361" y="14"/>
                    <a:pt x="361" y="14"/>
                    <a:pt x="361" y="14"/>
                  </a:cubicBezTo>
                  <a:cubicBezTo>
                    <a:pt x="382" y="96"/>
                    <a:pt x="382" y="96"/>
                    <a:pt x="382" y="96"/>
                  </a:cubicBezTo>
                  <a:cubicBezTo>
                    <a:pt x="393" y="96"/>
                    <a:pt x="393" y="96"/>
                    <a:pt x="393" y="96"/>
                  </a:cubicBezTo>
                  <a:cubicBezTo>
                    <a:pt x="414" y="14"/>
                    <a:pt x="414" y="14"/>
                    <a:pt x="414" y="14"/>
                  </a:cubicBezTo>
                  <a:cubicBezTo>
                    <a:pt x="414" y="14"/>
                    <a:pt x="414" y="14"/>
                    <a:pt x="414" y="14"/>
                  </a:cubicBezTo>
                  <a:cubicBezTo>
                    <a:pt x="414" y="96"/>
                    <a:pt x="414" y="96"/>
                    <a:pt x="414" y="96"/>
                  </a:cubicBezTo>
                  <a:cubicBezTo>
                    <a:pt x="426" y="96"/>
                    <a:pt x="426" y="96"/>
                    <a:pt x="426" y="96"/>
                  </a:cubicBezTo>
                  <a:cubicBezTo>
                    <a:pt x="426" y="2"/>
                    <a:pt x="426" y="2"/>
                    <a:pt x="426" y="2"/>
                  </a:cubicBezTo>
                  <a:cubicBezTo>
                    <a:pt x="406" y="2"/>
                    <a:pt x="406" y="2"/>
                    <a:pt x="406" y="2"/>
                  </a:cubicBezTo>
                  <a:cubicBezTo>
                    <a:pt x="387" y="77"/>
                    <a:pt x="387" y="77"/>
                    <a:pt x="387" y="77"/>
                  </a:cubicBezTo>
                  <a:cubicBezTo>
                    <a:pt x="387" y="77"/>
                    <a:pt x="387" y="77"/>
                    <a:pt x="387" y="77"/>
                  </a:cubicBezTo>
                  <a:cubicBezTo>
                    <a:pt x="368" y="2"/>
                    <a:pt x="368" y="2"/>
                    <a:pt x="368" y="2"/>
                  </a:cubicBezTo>
                  <a:cubicBezTo>
                    <a:pt x="349" y="2"/>
                    <a:pt x="349" y="2"/>
                    <a:pt x="349" y="2"/>
                  </a:cubicBezTo>
                  <a:lnTo>
                    <a:pt x="349" y="96"/>
                  </a:lnTo>
                  <a:close/>
                  <a:moveTo>
                    <a:pt x="316" y="12"/>
                  </a:moveTo>
                  <a:cubicBezTo>
                    <a:pt x="340" y="12"/>
                    <a:pt x="340" y="12"/>
                    <a:pt x="340" y="12"/>
                  </a:cubicBezTo>
                  <a:cubicBezTo>
                    <a:pt x="340" y="2"/>
                    <a:pt x="340" y="2"/>
                    <a:pt x="340" y="2"/>
                  </a:cubicBezTo>
                  <a:cubicBezTo>
                    <a:pt x="281" y="2"/>
                    <a:pt x="281" y="2"/>
                    <a:pt x="281" y="2"/>
                  </a:cubicBezTo>
                  <a:cubicBezTo>
                    <a:pt x="281" y="12"/>
                    <a:pt x="281" y="12"/>
                    <a:pt x="281" y="12"/>
                  </a:cubicBezTo>
                  <a:cubicBezTo>
                    <a:pt x="305" y="12"/>
                    <a:pt x="305" y="12"/>
                    <a:pt x="305" y="12"/>
                  </a:cubicBezTo>
                  <a:cubicBezTo>
                    <a:pt x="305" y="96"/>
                    <a:pt x="305" y="96"/>
                    <a:pt x="305" y="96"/>
                  </a:cubicBezTo>
                  <a:cubicBezTo>
                    <a:pt x="316" y="96"/>
                    <a:pt x="316" y="96"/>
                    <a:pt x="316" y="96"/>
                  </a:cubicBezTo>
                  <a:lnTo>
                    <a:pt x="316" y="12"/>
                  </a:lnTo>
                  <a:close/>
                  <a:moveTo>
                    <a:pt x="273" y="26"/>
                  </a:moveTo>
                  <a:cubicBezTo>
                    <a:pt x="273" y="9"/>
                    <a:pt x="265" y="0"/>
                    <a:pt x="247" y="0"/>
                  </a:cubicBezTo>
                  <a:cubicBezTo>
                    <a:pt x="223" y="0"/>
                    <a:pt x="219" y="18"/>
                    <a:pt x="219" y="26"/>
                  </a:cubicBezTo>
                  <a:cubicBezTo>
                    <a:pt x="219" y="61"/>
                    <a:pt x="264" y="45"/>
                    <a:pt x="264" y="72"/>
                  </a:cubicBezTo>
                  <a:cubicBezTo>
                    <a:pt x="264" y="82"/>
                    <a:pt x="257" y="89"/>
                    <a:pt x="247" y="89"/>
                  </a:cubicBezTo>
                  <a:cubicBezTo>
                    <a:pt x="230" y="89"/>
                    <a:pt x="230" y="77"/>
                    <a:pt x="230" y="67"/>
                  </a:cubicBezTo>
                  <a:cubicBezTo>
                    <a:pt x="218" y="67"/>
                    <a:pt x="218" y="67"/>
                    <a:pt x="218" y="67"/>
                  </a:cubicBezTo>
                  <a:cubicBezTo>
                    <a:pt x="218" y="87"/>
                    <a:pt x="225" y="98"/>
                    <a:pt x="247" y="98"/>
                  </a:cubicBezTo>
                  <a:cubicBezTo>
                    <a:pt x="260" y="98"/>
                    <a:pt x="276" y="92"/>
                    <a:pt x="276" y="70"/>
                  </a:cubicBezTo>
                  <a:cubicBezTo>
                    <a:pt x="276" y="36"/>
                    <a:pt x="232" y="52"/>
                    <a:pt x="232" y="25"/>
                  </a:cubicBezTo>
                  <a:cubicBezTo>
                    <a:pt x="232" y="15"/>
                    <a:pt x="237" y="10"/>
                    <a:pt x="247" y="10"/>
                  </a:cubicBezTo>
                  <a:cubicBezTo>
                    <a:pt x="258" y="10"/>
                    <a:pt x="262" y="17"/>
                    <a:pt x="262" y="26"/>
                  </a:cubicBezTo>
                  <a:lnTo>
                    <a:pt x="273" y="26"/>
                  </a:lnTo>
                  <a:close/>
                  <a:moveTo>
                    <a:pt x="161" y="96"/>
                  </a:moveTo>
                  <a:cubicBezTo>
                    <a:pt x="211" y="96"/>
                    <a:pt x="211" y="96"/>
                    <a:pt x="211" y="96"/>
                  </a:cubicBezTo>
                  <a:cubicBezTo>
                    <a:pt x="211" y="86"/>
                    <a:pt x="211" y="86"/>
                    <a:pt x="211" y="86"/>
                  </a:cubicBezTo>
                  <a:cubicBezTo>
                    <a:pt x="172" y="86"/>
                    <a:pt x="172" y="86"/>
                    <a:pt x="172" y="86"/>
                  </a:cubicBezTo>
                  <a:cubicBezTo>
                    <a:pt x="172" y="52"/>
                    <a:pt x="172" y="52"/>
                    <a:pt x="172" y="52"/>
                  </a:cubicBezTo>
                  <a:cubicBezTo>
                    <a:pt x="207" y="52"/>
                    <a:pt x="207" y="52"/>
                    <a:pt x="207" y="52"/>
                  </a:cubicBezTo>
                  <a:cubicBezTo>
                    <a:pt x="207" y="42"/>
                    <a:pt x="207" y="42"/>
                    <a:pt x="207" y="42"/>
                  </a:cubicBezTo>
                  <a:cubicBezTo>
                    <a:pt x="172" y="42"/>
                    <a:pt x="172" y="42"/>
                    <a:pt x="172" y="42"/>
                  </a:cubicBezTo>
                  <a:cubicBezTo>
                    <a:pt x="172" y="12"/>
                    <a:pt x="172" y="12"/>
                    <a:pt x="172" y="12"/>
                  </a:cubicBezTo>
                  <a:cubicBezTo>
                    <a:pt x="209" y="12"/>
                    <a:pt x="209" y="12"/>
                    <a:pt x="209" y="12"/>
                  </a:cubicBezTo>
                  <a:cubicBezTo>
                    <a:pt x="209" y="2"/>
                    <a:pt x="209" y="2"/>
                    <a:pt x="209" y="2"/>
                  </a:cubicBezTo>
                  <a:cubicBezTo>
                    <a:pt x="161" y="2"/>
                    <a:pt x="161" y="2"/>
                    <a:pt x="161" y="2"/>
                  </a:cubicBezTo>
                  <a:lnTo>
                    <a:pt x="161" y="96"/>
                  </a:lnTo>
                  <a:close/>
                  <a:moveTo>
                    <a:pt x="115" y="96"/>
                  </a:moveTo>
                  <a:cubicBezTo>
                    <a:pt x="130" y="96"/>
                    <a:pt x="130" y="96"/>
                    <a:pt x="130" y="96"/>
                  </a:cubicBezTo>
                  <a:cubicBezTo>
                    <a:pt x="153" y="2"/>
                    <a:pt x="153" y="2"/>
                    <a:pt x="153" y="2"/>
                  </a:cubicBezTo>
                  <a:cubicBezTo>
                    <a:pt x="141" y="2"/>
                    <a:pt x="141" y="2"/>
                    <a:pt x="141" y="2"/>
                  </a:cubicBezTo>
                  <a:cubicBezTo>
                    <a:pt x="123" y="83"/>
                    <a:pt x="123" y="83"/>
                    <a:pt x="123" y="83"/>
                  </a:cubicBezTo>
                  <a:cubicBezTo>
                    <a:pt x="123" y="83"/>
                    <a:pt x="123" y="83"/>
                    <a:pt x="123" y="83"/>
                  </a:cubicBezTo>
                  <a:cubicBezTo>
                    <a:pt x="104" y="2"/>
                    <a:pt x="104" y="2"/>
                    <a:pt x="104" y="2"/>
                  </a:cubicBezTo>
                  <a:cubicBezTo>
                    <a:pt x="92" y="2"/>
                    <a:pt x="92" y="2"/>
                    <a:pt x="92" y="2"/>
                  </a:cubicBezTo>
                  <a:lnTo>
                    <a:pt x="115" y="96"/>
                  </a:lnTo>
                  <a:close/>
                  <a:moveTo>
                    <a:pt x="27" y="96"/>
                  </a:moveTo>
                  <a:cubicBezTo>
                    <a:pt x="38" y="96"/>
                    <a:pt x="38" y="96"/>
                    <a:pt x="38" y="96"/>
                  </a:cubicBezTo>
                  <a:cubicBezTo>
                    <a:pt x="38" y="20"/>
                    <a:pt x="38" y="20"/>
                    <a:pt x="38" y="20"/>
                  </a:cubicBezTo>
                  <a:cubicBezTo>
                    <a:pt x="39" y="20"/>
                    <a:pt x="39" y="20"/>
                    <a:pt x="39" y="20"/>
                  </a:cubicBezTo>
                  <a:cubicBezTo>
                    <a:pt x="69" y="96"/>
                    <a:pt x="69" y="96"/>
                    <a:pt x="69" y="96"/>
                  </a:cubicBezTo>
                  <a:cubicBezTo>
                    <a:pt x="85" y="96"/>
                    <a:pt x="85" y="96"/>
                    <a:pt x="85" y="96"/>
                  </a:cubicBezTo>
                  <a:cubicBezTo>
                    <a:pt x="85" y="2"/>
                    <a:pt x="85" y="2"/>
                    <a:pt x="85" y="2"/>
                  </a:cubicBezTo>
                  <a:cubicBezTo>
                    <a:pt x="73" y="2"/>
                    <a:pt x="73" y="2"/>
                    <a:pt x="73" y="2"/>
                  </a:cubicBezTo>
                  <a:cubicBezTo>
                    <a:pt x="73" y="81"/>
                    <a:pt x="73" y="81"/>
                    <a:pt x="73" y="81"/>
                  </a:cubicBezTo>
                  <a:cubicBezTo>
                    <a:pt x="73" y="81"/>
                    <a:pt x="73" y="81"/>
                    <a:pt x="73" y="81"/>
                  </a:cubicBezTo>
                  <a:cubicBezTo>
                    <a:pt x="42" y="2"/>
                    <a:pt x="42" y="2"/>
                    <a:pt x="42" y="2"/>
                  </a:cubicBezTo>
                  <a:cubicBezTo>
                    <a:pt x="27" y="2"/>
                    <a:pt x="27" y="2"/>
                    <a:pt x="27" y="2"/>
                  </a:cubicBezTo>
                  <a:lnTo>
                    <a:pt x="27" y="96"/>
                  </a:lnTo>
                  <a:close/>
                  <a:moveTo>
                    <a:pt x="0" y="96"/>
                  </a:moveTo>
                  <a:cubicBezTo>
                    <a:pt x="11" y="96"/>
                    <a:pt x="11" y="96"/>
                    <a:pt x="11" y="96"/>
                  </a:cubicBezTo>
                  <a:cubicBezTo>
                    <a:pt x="11" y="2"/>
                    <a:pt x="11" y="2"/>
                    <a:pt x="11" y="2"/>
                  </a:cubicBezTo>
                  <a:cubicBezTo>
                    <a:pt x="0" y="2"/>
                    <a:pt x="0" y="2"/>
                    <a:pt x="0" y="2"/>
                  </a:cubicBezTo>
                  <a:lnTo>
                    <a:pt x="0" y="96"/>
                  </a:lnTo>
                  <a:close/>
                </a:path>
              </a:pathLst>
            </a:custGeom>
            <a:solidFill>
              <a:srgbClr val="515151"/>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7">
              <a:extLst>
                <a:ext uri="{FF2B5EF4-FFF2-40B4-BE49-F238E27FC236}">
                  <a16:creationId xmlns:a16="http://schemas.microsoft.com/office/drawing/2014/main" id="{0BC702CB-E3EE-4EB1-9971-62567D1E0E96}"/>
                </a:ext>
              </a:extLst>
            </p:cNvPr>
            <p:cNvSpPr>
              <a:spLocks/>
            </p:cNvSpPr>
            <p:nvPr userDrawn="1"/>
          </p:nvSpPr>
          <p:spPr bwMode="auto">
            <a:xfrm>
              <a:off x="10609263" y="406400"/>
              <a:ext cx="203200" cy="303212"/>
            </a:xfrm>
            <a:custGeom>
              <a:avLst/>
              <a:gdLst>
                <a:gd name="T0" fmla="*/ 120 w 170"/>
                <a:gd name="T1" fmla="*/ 215 h 252"/>
                <a:gd name="T2" fmla="*/ 94 w 170"/>
                <a:gd name="T3" fmla="*/ 215 h 252"/>
                <a:gd name="T4" fmla="*/ 68 w 170"/>
                <a:gd name="T5" fmla="*/ 194 h 252"/>
                <a:gd name="T6" fmla="*/ 68 w 170"/>
                <a:gd name="T7" fmla="*/ 138 h 252"/>
                <a:gd name="T8" fmla="*/ 110 w 170"/>
                <a:gd name="T9" fmla="*/ 138 h 252"/>
                <a:gd name="T10" fmla="*/ 150 w 170"/>
                <a:gd name="T11" fmla="*/ 155 h 252"/>
                <a:gd name="T12" fmla="*/ 155 w 170"/>
                <a:gd name="T13" fmla="*/ 155 h 252"/>
                <a:gd name="T14" fmla="*/ 154 w 170"/>
                <a:gd name="T15" fmla="*/ 119 h 252"/>
                <a:gd name="T16" fmla="*/ 155 w 170"/>
                <a:gd name="T17" fmla="*/ 82 h 252"/>
                <a:gd name="T18" fmla="*/ 150 w 170"/>
                <a:gd name="T19" fmla="*/ 82 h 252"/>
                <a:gd name="T20" fmla="*/ 109 w 170"/>
                <a:gd name="T21" fmla="*/ 100 h 252"/>
                <a:gd name="T22" fmla="*/ 68 w 170"/>
                <a:gd name="T23" fmla="*/ 100 h 252"/>
                <a:gd name="T24" fmla="*/ 68 w 170"/>
                <a:gd name="T25" fmla="*/ 38 h 252"/>
                <a:gd name="T26" fmla="*/ 117 w 170"/>
                <a:gd name="T27" fmla="*/ 38 h 252"/>
                <a:gd name="T28" fmla="*/ 160 w 170"/>
                <a:gd name="T29" fmla="*/ 55 h 252"/>
                <a:gd name="T30" fmla="*/ 165 w 170"/>
                <a:gd name="T31" fmla="*/ 55 h 252"/>
                <a:gd name="T32" fmla="*/ 165 w 170"/>
                <a:gd name="T33" fmla="*/ 0 h 252"/>
                <a:gd name="T34" fmla="*/ 0 w 170"/>
                <a:gd name="T35" fmla="*/ 0 h 252"/>
                <a:gd name="T36" fmla="*/ 0 w 170"/>
                <a:gd name="T37" fmla="*/ 5 h 252"/>
                <a:gd name="T38" fmla="*/ 19 w 170"/>
                <a:gd name="T39" fmla="*/ 59 h 252"/>
                <a:gd name="T40" fmla="*/ 19 w 170"/>
                <a:gd name="T41" fmla="*/ 192 h 252"/>
                <a:gd name="T42" fmla="*/ 0 w 170"/>
                <a:gd name="T43" fmla="*/ 247 h 252"/>
                <a:gd name="T44" fmla="*/ 0 w 170"/>
                <a:gd name="T45" fmla="*/ 252 h 252"/>
                <a:gd name="T46" fmla="*/ 163 w 170"/>
                <a:gd name="T47" fmla="*/ 252 h 252"/>
                <a:gd name="T48" fmla="*/ 170 w 170"/>
                <a:gd name="T49" fmla="*/ 195 h 252"/>
                <a:gd name="T50" fmla="*/ 165 w 170"/>
                <a:gd name="T51" fmla="*/ 194 h 252"/>
                <a:gd name="T52" fmla="*/ 120 w 170"/>
                <a:gd name="T53" fmla="*/ 21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0" h="252">
                  <a:moveTo>
                    <a:pt x="120" y="215"/>
                  </a:moveTo>
                  <a:cubicBezTo>
                    <a:pt x="94" y="215"/>
                    <a:pt x="94" y="215"/>
                    <a:pt x="94" y="215"/>
                  </a:cubicBezTo>
                  <a:cubicBezTo>
                    <a:pt x="75" y="215"/>
                    <a:pt x="68" y="214"/>
                    <a:pt x="68" y="194"/>
                  </a:cubicBezTo>
                  <a:cubicBezTo>
                    <a:pt x="68" y="138"/>
                    <a:pt x="68" y="138"/>
                    <a:pt x="68" y="138"/>
                  </a:cubicBezTo>
                  <a:cubicBezTo>
                    <a:pt x="110" y="138"/>
                    <a:pt x="110" y="138"/>
                    <a:pt x="110" y="138"/>
                  </a:cubicBezTo>
                  <a:cubicBezTo>
                    <a:pt x="134" y="138"/>
                    <a:pt x="146" y="142"/>
                    <a:pt x="150" y="155"/>
                  </a:cubicBezTo>
                  <a:cubicBezTo>
                    <a:pt x="155" y="155"/>
                    <a:pt x="155" y="155"/>
                    <a:pt x="155" y="155"/>
                  </a:cubicBezTo>
                  <a:cubicBezTo>
                    <a:pt x="154" y="144"/>
                    <a:pt x="154" y="131"/>
                    <a:pt x="154" y="119"/>
                  </a:cubicBezTo>
                  <a:cubicBezTo>
                    <a:pt x="154" y="107"/>
                    <a:pt x="154" y="94"/>
                    <a:pt x="155" y="82"/>
                  </a:cubicBezTo>
                  <a:cubicBezTo>
                    <a:pt x="150" y="82"/>
                    <a:pt x="150" y="82"/>
                    <a:pt x="150" y="82"/>
                  </a:cubicBezTo>
                  <a:cubicBezTo>
                    <a:pt x="145" y="96"/>
                    <a:pt x="134" y="100"/>
                    <a:pt x="109" y="100"/>
                  </a:cubicBezTo>
                  <a:cubicBezTo>
                    <a:pt x="68" y="100"/>
                    <a:pt x="68" y="100"/>
                    <a:pt x="68" y="100"/>
                  </a:cubicBezTo>
                  <a:cubicBezTo>
                    <a:pt x="68" y="38"/>
                    <a:pt x="68" y="38"/>
                    <a:pt x="68" y="38"/>
                  </a:cubicBezTo>
                  <a:cubicBezTo>
                    <a:pt x="117" y="38"/>
                    <a:pt x="117" y="38"/>
                    <a:pt x="117" y="38"/>
                  </a:cubicBezTo>
                  <a:cubicBezTo>
                    <a:pt x="142" y="38"/>
                    <a:pt x="153" y="40"/>
                    <a:pt x="160" y="55"/>
                  </a:cubicBezTo>
                  <a:cubicBezTo>
                    <a:pt x="165" y="55"/>
                    <a:pt x="165" y="55"/>
                    <a:pt x="165" y="55"/>
                  </a:cubicBezTo>
                  <a:cubicBezTo>
                    <a:pt x="165" y="0"/>
                    <a:pt x="165" y="0"/>
                    <a:pt x="165" y="0"/>
                  </a:cubicBezTo>
                  <a:cubicBezTo>
                    <a:pt x="0" y="0"/>
                    <a:pt x="0" y="0"/>
                    <a:pt x="0" y="0"/>
                  </a:cubicBezTo>
                  <a:cubicBezTo>
                    <a:pt x="0" y="5"/>
                    <a:pt x="0" y="5"/>
                    <a:pt x="0" y="5"/>
                  </a:cubicBezTo>
                  <a:cubicBezTo>
                    <a:pt x="18" y="8"/>
                    <a:pt x="19" y="27"/>
                    <a:pt x="19" y="59"/>
                  </a:cubicBezTo>
                  <a:cubicBezTo>
                    <a:pt x="19" y="192"/>
                    <a:pt x="19" y="192"/>
                    <a:pt x="19" y="192"/>
                  </a:cubicBezTo>
                  <a:cubicBezTo>
                    <a:pt x="19" y="225"/>
                    <a:pt x="18" y="243"/>
                    <a:pt x="0" y="247"/>
                  </a:cubicBezTo>
                  <a:cubicBezTo>
                    <a:pt x="0" y="252"/>
                    <a:pt x="0" y="252"/>
                    <a:pt x="0" y="252"/>
                  </a:cubicBezTo>
                  <a:cubicBezTo>
                    <a:pt x="163" y="252"/>
                    <a:pt x="163" y="252"/>
                    <a:pt x="163" y="252"/>
                  </a:cubicBezTo>
                  <a:cubicBezTo>
                    <a:pt x="170" y="195"/>
                    <a:pt x="170" y="195"/>
                    <a:pt x="170" y="195"/>
                  </a:cubicBezTo>
                  <a:cubicBezTo>
                    <a:pt x="165" y="194"/>
                    <a:pt x="165" y="194"/>
                    <a:pt x="165" y="194"/>
                  </a:cubicBezTo>
                  <a:cubicBezTo>
                    <a:pt x="160" y="209"/>
                    <a:pt x="148" y="215"/>
                    <a:pt x="120" y="215"/>
                  </a:cubicBezTo>
                </a:path>
              </a:pathLst>
            </a:custGeom>
            <a:solidFill>
              <a:srgbClr val="51515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8">
              <a:extLst>
                <a:ext uri="{FF2B5EF4-FFF2-40B4-BE49-F238E27FC236}">
                  <a16:creationId xmlns:a16="http://schemas.microsoft.com/office/drawing/2014/main" id="{83FC1C72-7864-439B-A558-09B538AF6CC6}"/>
                </a:ext>
              </a:extLst>
            </p:cNvPr>
            <p:cNvSpPr>
              <a:spLocks/>
            </p:cNvSpPr>
            <p:nvPr userDrawn="1"/>
          </p:nvSpPr>
          <p:spPr bwMode="auto">
            <a:xfrm>
              <a:off x="10850563" y="406400"/>
              <a:ext cx="201612" cy="303212"/>
            </a:xfrm>
            <a:custGeom>
              <a:avLst/>
              <a:gdLst>
                <a:gd name="T0" fmla="*/ 119 w 169"/>
                <a:gd name="T1" fmla="*/ 215 h 252"/>
                <a:gd name="T2" fmla="*/ 94 w 169"/>
                <a:gd name="T3" fmla="*/ 215 h 252"/>
                <a:gd name="T4" fmla="*/ 67 w 169"/>
                <a:gd name="T5" fmla="*/ 194 h 252"/>
                <a:gd name="T6" fmla="*/ 67 w 169"/>
                <a:gd name="T7" fmla="*/ 138 h 252"/>
                <a:gd name="T8" fmla="*/ 109 w 169"/>
                <a:gd name="T9" fmla="*/ 138 h 252"/>
                <a:gd name="T10" fmla="*/ 150 w 169"/>
                <a:gd name="T11" fmla="*/ 155 h 252"/>
                <a:gd name="T12" fmla="*/ 154 w 169"/>
                <a:gd name="T13" fmla="*/ 155 h 252"/>
                <a:gd name="T14" fmla="*/ 154 w 169"/>
                <a:gd name="T15" fmla="*/ 119 h 252"/>
                <a:gd name="T16" fmla="*/ 154 w 169"/>
                <a:gd name="T17" fmla="*/ 82 h 252"/>
                <a:gd name="T18" fmla="*/ 150 w 169"/>
                <a:gd name="T19" fmla="*/ 82 h 252"/>
                <a:gd name="T20" fmla="*/ 109 w 169"/>
                <a:gd name="T21" fmla="*/ 100 h 252"/>
                <a:gd name="T22" fmla="*/ 67 w 169"/>
                <a:gd name="T23" fmla="*/ 100 h 252"/>
                <a:gd name="T24" fmla="*/ 67 w 169"/>
                <a:gd name="T25" fmla="*/ 38 h 252"/>
                <a:gd name="T26" fmla="*/ 117 w 169"/>
                <a:gd name="T27" fmla="*/ 38 h 252"/>
                <a:gd name="T28" fmla="*/ 159 w 169"/>
                <a:gd name="T29" fmla="*/ 55 h 252"/>
                <a:gd name="T30" fmla="*/ 164 w 169"/>
                <a:gd name="T31" fmla="*/ 55 h 252"/>
                <a:gd name="T32" fmla="*/ 164 w 169"/>
                <a:gd name="T33" fmla="*/ 0 h 252"/>
                <a:gd name="T34" fmla="*/ 0 w 169"/>
                <a:gd name="T35" fmla="*/ 0 h 252"/>
                <a:gd name="T36" fmla="*/ 0 w 169"/>
                <a:gd name="T37" fmla="*/ 5 h 252"/>
                <a:gd name="T38" fmla="*/ 19 w 169"/>
                <a:gd name="T39" fmla="*/ 59 h 252"/>
                <a:gd name="T40" fmla="*/ 19 w 169"/>
                <a:gd name="T41" fmla="*/ 192 h 252"/>
                <a:gd name="T42" fmla="*/ 0 w 169"/>
                <a:gd name="T43" fmla="*/ 247 h 252"/>
                <a:gd name="T44" fmla="*/ 0 w 169"/>
                <a:gd name="T45" fmla="*/ 252 h 252"/>
                <a:gd name="T46" fmla="*/ 163 w 169"/>
                <a:gd name="T47" fmla="*/ 252 h 252"/>
                <a:gd name="T48" fmla="*/ 169 w 169"/>
                <a:gd name="T49" fmla="*/ 195 h 252"/>
                <a:gd name="T50" fmla="*/ 165 w 169"/>
                <a:gd name="T51" fmla="*/ 194 h 252"/>
                <a:gd name="T52" fmla="*/ 119 w 169"/>
                <a:gd name="T53" fmla="*/ 21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9" h="252">
                  <a:moveTo>
                    <a:pt x="119" y="215"/>
                  </a:moveTo>
                  <a:cubicBezTo>
                    <a:pt x="94" y="215"/>
                    <a:pt x="94" y="215"/>
                    <a:pt x="94" y="215"/>
                  </a:cubicBezTo>
                  <a:cubicBezTo>
                    <a:pt x="74" y="215"/>
                    <a:pt x="67" y="214"/>
                    <a:pt x="67" y="194"/>
                  </a:cubicBezTo>
                  <a:cubicBezTo>
                    <a:pt x="67" y="138"/>
                    <a:pt x="67" y="138"/>
                    <a:pt x="67" y="138"/>
                  </a:cubicBezTo>
                  <a:cubicBezTo>
                    <a:pt x="109" y="138"/>
                    <a:pt x="109" y="138"/>
                    <a:pt x="109" y="138"/>
                  </a:cubicBezTo>
                  <a:cubicBezTo>
                    <a:pt x="133" y="138"/>
                    <a:pt x="146" y="142"/>
                    <a:pt x="150" y="155"/>
                  </a:cubicBezTo>
                  <a:cubicBezTo>
                    <a:pt x="154" y="155"/>
                    <a:pt x="154" y="155"/>
                    <a:pt x="154" y="155"/>
                  </a:cubicBezTo>
                  <a:cubicBezTo>
                    <a:pt x="154" y="144"/>
                    <a:pt x="154" y="131"/>
                    <a:pt x="154" y="119"/>
                  </a:cubicBezTo>
                  <a:cubicBezTo>
                    <a:pt x="154" y="107"/>
                    <a:pt x="154" y="94"/>
                    <a:pt x="154" y="82"/>
                  </a:cubicBezTo>
                  <a:cubicBezTo>
                    <a:pt x="150" y="82"/>
                    <a:pt x="150" y="82"/>
                    <a:pt x="150" y="82"/>
                  </a:cubicBezTo>
                  <a:cubicBezTo>
                    <a:pt x="145" y="96"/>
                    <a:pt x="134" y="100"/>
                    <a:pt x="109" y="100"/>
                  </a:cubicBezTo>
                  <a:cubicBezTo>
                    <a:pt x="67" y="100"/>
                    <a:pt x="67" y="100"/>
                    <a:pt x="67" y="100"/>
                  </a:cubicBezTo>
                  <a:cubicBezTo>
                    <a:pt x="67" y="38"/>
                    <a:pt x="67" y="38"/>
                    <a:pt x="67" y="38"/>
                  </a:cubicBezTo>
                  <a:cubicBezTo>
                    <a:pt x="117" y="38"/>
                    <a:pt x="117" y="38"/>
                    <a:pt x="117" y="38"/>
                  </a:cubicBezTo>
                  <a:cubicBezTo>
                    <a:pt x="141" y="38"/>
                    <a:pt x="153" y="40"/>
                    <a:pt x="159" y="55"/>
                  </a:cubicBezTo>
                  <a:cubicBezTo>
                    <a:pt x="164" y="55"/>
                    <a:pt x="164" y="55"/>
                    <a:pt x="164" y="55"/>
                  </a:cubicBezTo>
                  <a:cubicBezTo>
                    <a:pt x="164" y="0"/>
                    <a:pt x="164" y="0"/>
                    <a:pt x="164" y="0"/>
                  </a:cubicBezTo>
                  <a:cubicBezTo>
                    <a:pt x="0" y="0"/>
                    <a:pt x="0" y="0"/>
                    <a:pt x="0" y="0"/>
                  </a:cubicBezTo>
                  <a:cubicBezTo>
                    <a:pt x="0" y="5"/>
                    <a:pt x="0" y="5"/>
                    <a:pt x="0" y="5"/>
                  </a:cubicBezTo>
                  <a:cubicBezTo>
                    <a:pt x="18" y="8"/>
                    <a:pt x="19" y="27"/>
                    <a:pt x="19" y="59"/>
                  </a:cubicBezTo>
                  <a:cubicBezTo>
                    <a:pt x="19" y="192"/>
                    <a:pt x="19" y="192"/>
                    <a:pt x="19" y="192"/>
                  </a:cubicBezTo>
                  <a:cubicBezTo>
                    <a:pt x="19" y="225"/>
                    <a:pt x="17" y="243"/>
                    <a:pt x="0" y="247"/>
                  </a:cubicBezTo>
                  <a:cubicBezTo>
                    <a:pt x="0" y="252"/>
                    <a:pt x="0" y="252"/>
                    <a:pt x="0" y="252"/>
                  </a:cubicBezTo>
                  <a:cubicBezTo>
                    <a:pt x="163" y="252"/>
                    <a:pt x="163" y="252"/>
                    <a:pt x="163" y="252"/>
                  </a:cubicBezTo>
                  <a:cubicBezTo>
                    <a:pt x="169" y="195"/>
                    <a:pt x="169" y="195"/>
                    <a:pt x="169" y="195"/>
                  </a:cubicBezTo>
                  <a:cubicBezTo>
                    <a:pt x="165" y="194"/>
                    <a:pt x="165" y="194"/>
                    <a:pt x="165" y="194"/>
                  </a:cubicBezTo>
                  <a:cubicBezTo>
                    <a:pt x="160" y="209"/>
                    <a:pt x="148" y="215"/>
                    <a:pt x="119" y="215"/>
                  </a:cubicBezTo>
                </a:path>
              </a:pathLst>
            </a:custGeom>
            <a:solidFill>
              <a:srgbClr val="515151"/>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9">
              <a:extLst>
                <a:ext uri="{FF2B5EF4-FFF2-40B4-BE49-F238E27FC236}">
                  <a16:creationId xmlns:a16="http://schemas.microsoft.com/office/drawing/2014/main" id="{BB9595A9-0A53-4959-95F1-54C1844E640C}"/>
                </a:ext>
              </a:extLst>
            </p:cNvPr>
            <p:cNvSpPr>
              <a:spLocks noEditPoints="1"/>
            </p:cNvSpPr>
            <p:nvPr userDrawn="1"/>
          </p:nvSpPr>
          <p:spPr bwMode="auto">
            <a:xfrm>
              <a:off x="11098213" y="407988"/>
              <a:ext cx="263525" cy="301625"/>
            </a:xfrm>
            <a:custGeom>
              <a:avLst/>
              <a:gdLst>
                <a:gd name="T0" fmla="*/ 101 w 221"/>
                <a:gd name="T1" fmla="*/ 213 h 251"/>
                <a:gd name="T2" fmla="*/ 67 w 221"/>
                <a:gd name="T3" fmla="*/ 182 h 251"/>
                <a:gd name="T4" fmla="*/ 67 w 221"/>
                <a:gd name="T5" fmla="*/ 39 h 251"/>
                <a:gd name="T6" fmla="*/ 94 w 221"/>
                <a:gd name="T7" fmla="*/ 36 h 251"/>
                <a:gd name="T8" fmla="*/ 172 w 221"/>
                <a:gd name="T9" fmla="*/ 125 h 251"/>
                <a:gd name="T10" fmla="*/ 101 w 221"/>
                <a:gd name="T11" fmla="*/ 213 h 251"/>
                <a:gd name="T12" fmla="*/ 155 w 221"/>
                <a:gd name="T13" fmla="*/ 9 h 251"/>
                <a:gd name="T14" fmla="*/ 90 w 221"/>
                <a:gd name="T15" fmla="*/ 0 h 251"/>
                <a:gd name="T16" fmla="*/ 0 w 221"/>
                <a:gd name="T17" fmla="*/ 0 h 251"/>
                <a:gd name="T18" fmla="*/ 0 w 221"/>
                <a:gd name="T19" fmla="*/ 4 h 251"/>
                <a:gd name="T20" fmla="*/ 19 w 221"/>
                <a:gd name="T21" fmla="*/ 58 h 251"/>
                <a:gd name="T22" fmla="*/ 19 w 221"/>
                <a:gd name="T23" fmla="*/ 192 h 251"/>
                <a:gd name="T24" fmla="*/ 0 w 221"/>
                <a:gd name="T25" fmla="*/ 246 h 251"/>
                <a:gd name="T26" fmla="*/ 0 w 221"/>
                <a:gd name="T27" fmla="*/ 251 h 251"/>
                <a:gd name="T28" fmla="*/ 91 w 221"/>
                <a:gd name="T29" fmla="*/ 251 h 251"/>
                <a:gd name="T30" fmla="*/ 221 w 221"/>
                <a:gd name="T31" fmla="*/ 125 h 251"/>
                <a:gd name="T32" fmla="*/ 155 w 221"/>
                <a:gd name="T33" fmla="*/ 9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1" h="251">
                  <a:moveTo>
                    <a:pt x="101" y="213"/>
                  </a:moveTo>
                  <a:cubicBezTo>
                    <a:pt x="68" y="213"/>
                    <a:pt x="67" y="205"/>
                    <a:pt x="67" y="182"/>
                  </a:cubicBezTo>
                  <a:cubicBezTo>
                    <a:pt x="67" y="39"/>
                    <a:pt x="67" y="39"/>
                    <a:pt x="67" y="39"/>
                  </a:cubicBezTo>
                  <a:cubicBezTo>
                    <a:pt x="74" y="38"/>
                    <a:pt x="84" y="36"/>
                    <a:pt x="94" y="36"/>
                  </a:cubicBezTo>
                  <a:cubicBezTo>
                    <a:pt x="149" y="36"/>
                    <a:pt x="172" y="74"/>
                    <a:pt x="172" y="125"/>
                  </a:cubicBezTo>
                  <a:cubicBezTo>
                    <a:pt x="172" y="181"/>
                    <a:pt x="149" y="213"/>
                    <a:pt x="101" y="213"/>
                  </a:cubicBezTo>
                  <a:moveTo>
                    <a:pt x="155" y="9"/>
                  </a:moveTo>
                  <a:cubicBezTo>
                    <a:pt x="133" y="1"/>
                    <a:pt x="112" y="0"/>
                    <a:pt x="90" y="0"/>
                  </a:cubicBezTo>
                  <a:cubicBezTo>
                    <a:pt x="0" y="0"/>
                    <a:pt x="0" y="0"/>
                    <a:pt x="0" y="0"/>
                  </a:cubicBezTo>
                  <a:cubicBezTo>
                    <a:pt x="0" y="4"/>
                    <a:pt x="0" y="4"/>
                    <a:pt x="0" y="4"/>
                  </a:cubicBezTo>
                  <a:cubicBezTo>
                    <a:pt x="17" y="7"/>
                    <a:pt x="19" y="26"/>
                    <a:pt x="19" y="58"/>
                  </a:cubicBezTo>
                  <a:cubicBezTo>
                    <a:pt x="19" y="192"/>
                    <a:pt x="19" y="192"/>
                    <a:pt x="19" y="192"/>
                  </a:cubicBezTo>
                  <a:cubicBezTo>
                    <a:pt x="19" y="225"/>
                    <a:pt x="17" y="243"/>
                    <a:pt x="0" y="246"/>
                  </a:cubicBezTo>
                  <a:cubicBezTo>
                    <a:pt x="0" y="251"/>
                    <a:pt x="0" y="251"/>
                    <a:pt x="0" y="251"/>
                  </a:cubicBezTo>
                  <a:cubicBezTo>
                    <a:pt x="91" y="251"/>
                    <a:pt x="91" y="251"/>
                    <a:pt x="91" y="251"/>
                  </a:cubicBezTo>
                  <a:cubicBezTo>
                    <a:pt x="182" y="251"/>
                    <a:pt x="221" y="202"/>
                    <a:pt x="221" y="125"/>
                  </a:cubicBezTo>
                  <a:cubicBezTo>
                    <a:pt x="221" y="71"/>
                    <a:pt x="202" y="26"/>
                    <a:pt x="155" y="9"/>
                  </a:cubicBezTo>
                </a:path>
              </a:pathLst>
            </a:custGeom>
            <a:solidFill>
              <a:srgbClr val="515151"/>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0">
              <a:extLst>
                <a:ext uri="{FF2B5EF4-FFF2-40B4-BE49-F238E27FC236}">
                  <a16:creationId xmlns:a16="http://schemas.microsoft.com/office/drawing/2014/main" id="{3DAAEC22-7AB2-463F-AE44-63DE848A8DCF}"/>
                </a:ext>
              </a:extLst>
            </p:cNvPr>
            <p:cNvSpPr>
              <a:spLocks/>
            </p:cNvSpPr>
            <p:nvPr userDrawn="1"/>
          </p:nvSpPr>
          <p:spPr bwMode="auto">
            <a:xfrm>
              <a:off x="11380788" y="406400"/>
              <a:ext cx="203200" cy="303212"/>
            </a:xfrm>
            <a:custGeom>
              <a:avLst/>
              <a:gdLst>
                <a:gd name="T0" fmla="*/ 119 w 169"/>
                <a:gd name="T1" fmla="*/ 215 h 252"/>
                <a:gd name="T2" fmla="*/ 94 w 169"/>
                <a:gd name="T3" fmla="*/ 215 h 252"/>
                <a:gd name="T4" fmla="*/ 67 w 169"/>
                <a:gd name="T5" fmla="*/ 194 h 252"/>
                <a:gd name="T6" fmla="*/ 67 w 169"/>
                <a:gd name="T7" fmla="*/ 138 h 252"/>
                <a:gd name="T8" fmla="*/ 109 w 169"/>
                <a:gd name="T9" fmla="*/ 138 h 252"/>
                <a:gd name="T10" fmla="*/ 150 w 169"/>
                <a:gd name="T11" fmla="*/ 155 h 252"/>
                <a:gd name="T12" fmla="*/ 154 w 169"/>
                <a:gd name="T13" fmla="*/ 155 h 252"/>
                <a:gd name="T14" fmla="*/ 153 w 169"/>
                <a:gd name="T15" fmla="*/ 119 h 252"/>
                <a:gd name="T16" fmla="*/ 154 w 169"/>
                <a:gd name="T17" fmla="*/ 82 h 252"/>
                <a:gd name="T18" fmla="*/ 150 w 169"/>
                <a:gd name="T19" fmla="*/ 82 h 252"/>
                <a:gd name="T20" fmla="*/ 108 w 169"/>
                <a:gd name="T21" fmla="*/ 100 h 252"/>
                <a:gd name="T22" fmla="*/ 67 w 169"/>
                <a:gd name="T23" fmla="*/ 100 h 252"/>
                <a:gd name="T24" fmla="*/ 67 w 169"/>
                <a:gd name="T25" fmla="*/ 38 h 252"/>
                <a:gd name="T26" fmla="*/ 116 w 169"/>
                <a:gd name="T27" fmla="*/ 38 h 252"/>
                <a:gd name="T28" fmla="*/ 159 w 169"/>
                <a:gd name="T29" fmla="*/ 55 h 252"/>
                <a:gd name="T30" fmla="*/ 164 w 169"/>
                <a:gd name="T31" fmla="*/ 55 h 252"/>
                <a:gd name="T32" fmla="*/ 164 w 169"/>
                <a:gd name="T33" fmla="*/ 0 h 252"/>
                <a:gd name="T34" fmla="*/ 0 w 169"/>
                <a:gd name="T35" fmla="*/ 0 h 252"/>
                <a:gd name="T36" fmla="*/ 0 w 169"/>
                <a:gd name="T37" fmla="*/ 5 h 252"/>
                <a:gd name="T38" fmla="*/ 19 w 169"/>
                <a:gd name="T39" fmla="*/ 59 h 252"/>
                <a:gd name="T40" fmla="*/ 19 w 169"/>
                <a:gd name="T41" fmla="*/ 192 h 252"/>
                <a:gd name="T42" fmla="*/ 0 w 169"/>
                <a:gd name="T43" fmla="*/ 247 h 252"/>
                <a:gd name="T44" fmla="*/ 0 w 169"/>
                <a:gd name="T45" fmla="*/ 252 h 252"/>
                <a:gd name="T46" fmla="*/ 163 w 169"/>
                <a:gd name="T47" fmla="*/ 252 h 252"/>
                <a:gd name="T48" fmla="*/ 169 w 169"/>
                <a:gd name="T49" fmla="*/ 195 h 252"/>
                <a:gd name="T50" fmla="*/ 164 w 169"/>
                <a:gd name="T51" fmla="*/ 194 h 252"/>
                <a:gd name="T52" fmla="*/ 119 w 169"/>
                <a:gd name="T53" fmla="*/ 21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9" h="252">
                  <a:moveTo>
                    <a:pt x="119" y="215"/>
                  </a:moveTo>
                  <a:cubicBezTo>
                    <a:pt x="94" y="215"/>
                    <a:pt x="94" y="215"/>
                    <a:pt x="94" y="215"/>
                  </a:cubicBezTo>
                  <a:cubicBezTo>
                    <a:pt x="74" y="215"/>
                    <a:pt x="67" y="214"/>
                    <a:pt x="67" y="194"/>
                  </a:cubicBezTo>
                  <a:cubicBezTo>
                    <a:pt x="67" y="138"/>
                    <a:pt x="67" y="138"/>
                    <a:pt x="67" y="138"/>
                  </a:cubicBezTo>
                  <a:cubicBezTo>
                    <a:pt x="109" y="138"/>
                    <a:pt x="109" y="138"/>
                    <a:pt x="109" y="138"/>
                  </a:cubicBezTo>
                  <a:cubicBezTo>
                    <a:pt x="133" y="138"/>
                    <a:pt x="145" y="142"/>
                    <a:pt x="150" y="155"/>
                  </a:cubicBezTo>
                  <a:cubicBezTo>
                    <a:pt x="154" y="155"/>
                    <a:pt x="154" y="155"/>
                    <a:pt x="154" y="155"/>
                  </a:cubicBezTo>
                  <a:cubicBezTo>
                    <a:pt x="154" y="144"/>
                    <a:pt x="153" y="131"/>
                    <a:pt x="153" y="119"/>
                  </a:cubicBezTo>
                  <a:cubicBezTo>
                    <a:pt x="153" y="107"/>
                    <a:pt x="154" y="94"/>
                    <a:pt x="154" y="82"/>
                  </a:cubicBezTo>
                  <a:cubicBezTo>
                    <a:pt x="150" y="82"/>
                    <a:pt x="150" y="82"/>
                    <a:pt x="150" y="82"/>
                  </a:cubicBezTo>
                  <a:cubicBezTo>
                    <a:pt x="144" y="96"/>
                    <a:pt x="133" y="100"/>
                    <a:pt x="108" y="100"/>
                  </a:cubicBezTo>
                  <a:cubicBezTo>
                    <a:pt x="67" y="100"/>
                    <a:pt x="67" y="100"/>
                    <a:pt x="67" y="100"/>
                  </a:cubicBezTo>
                  <a:cubicBezTo>
                    <a:pt x="67" y="38"/>
                    <a:pt x="67" y="38"/>
                    <a:pt x="67" y="38"/>
                  </a:cubicBezTo>
                  <a:cubicBezTo>
                    <a:pt x="116" y="38"/>
                    <a:pt x="116" y="38"/>
                    <a:pt x="116" y="38"/>
                  </a:cubicBezTo>
                  <a:cubicBezTo>
                    <a:pt x="141" y="38"/>
                    <a:pt x="153" y="40"/>
                    <a:pt x="159" y="55"/>
                  </a:cubicBezTo>
                  <a:cubicBezTo>
                    <a:pt x="164" y="55"/>
                    <a:pt x="164" y="55"/>
                    <a:pt x="164" y="55"/>
                  </a:cubicBezTo>
                  <a:cubicBezTo>
                    <a:pt x="164" y="0"/>
                    <a:pt x="164" y="0"/>
                    <a:pt x="164" y="0"/>
                  </a:cubicBezTo>
                  <a:cubicBezTo>
                    <a:pt x="0" y="0"/>
                    <a:pt x="0" y="0"/>
                    <a:pt x="0" y="0"/>
                  </a:cubicBezTo>
                  <a:cubicBezTo>
                    <a:pt x="0" y="5"/>
                    <a:pt x="0" y="5"/>
                    <a:pt x="0" y="5"/>
                  </a:cubicBezTo>
                  <a:cubicBezTo>
                    <a:pt x="17" y="8"/>
                    <a:pt x="19" y="27"/>
                    <a:pt x="19" y="59"/>
                  </a:cubicBezTo>
                  <a:cubicBezTo>
                    <a:pt x="19" y="192"/>
                    <a:pt x="19" y="192"/>
                    <a:pt x="19" y="192"/>
                  </a:cubicBezTo>
                  <a:cubicBezTo>
                    <a:pt x="19" y="225"/>
                    <a:pt x="17" y="243"/>
                    <a:pt x="0" y="247"/>
                  </a:cubicBezTo>
                  <a:cubicBezTo>
                    <a:pt x="0" y="252"/>
                    <a:pt x="0" y="252"/>
                    <a:pt x="0" y="252"/>
                  </a:cubicBezTo>
                  <a:cubicBezTo>
                    <a:pt x="163" y="252"/>
                    <a:pt x="163" y="252"/>
                    <a:pt x="163" y="252"/>
                  </a:cubicBezTo>
                  <a:cubicBezTo>
                    <a:pt x="169" y="195"/>
                    <a:pt x="169" y="195"/>
                    <a:pt x="169" y="195"/>
                  </a:cubicBezTo>
                  <a:cubicBezTo>
                    <a:pt x="164" y="194"/>
                    <a:pt x="164" y="194"/>
                    <a:pt x="164" y="194"/>
                  </a:cubicBezTo>
                  <a:cubicBezTo>
                    <a:pt x="159" y="209"/>
                    <a:pt x="147" y="215"/>
                    <a:pt x="119" y="215"/>
                  </a:cubicBezTo>
                </a:path>
              </a:pathLst>
            </a:custGeom>
            <a:solidFill>
              <a:srgbClr val="515151"/>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1">
              <a:extLst>
                <a:ext uri="{FF2B5EF4-FFF2-40B4-BE49-F238E27FC236}">
                  <a16:creationId xmlns:a16="http://schemas.microsoft.com/office/drawing/2014/main" id="{AE5B5990-9C5E-4C52-9941-A25DC99B3A05}"/>
                </a:ext>
              </a:extLst>
            </p:cNvPr>
            <p:cNvSpPr>
              <a:spLocks/>
            </p:cNvSpPr>
            <p:nvPr userDrawn="1"/>
          </p:nvSpPr>
          <p:spPr bwMode="auto">
            <a:xfrm>
              <a:off x="11622088" y="406400"/>
              <a:ext cx="268287" cy="306387"/>
            </a:xfrm>
            <a:custGeom>
              <a:avLst/>
              <a:gdLst>
                <a:gd name="T0" fmla="*/ 202 w 225"/>
                <a:gd name="T1" fmla="*/ 226 h 255"/>
                <a:gd name="T2" fmla="*/ 145 w 225"/>
                <a:gd name="T3" fmla="*/ 138 h 255"/>
                <a:gd name="T4" fmla="*/ 194 w 225"/>
                <a:gd name="T5" fmla="*/ 72 h 255"/>
                <a:gd name="T6" fmla="*/ 159 w 225"/>
                <a:gd name="T7" fmla="*/ 12 h 255"/>
                <a:gd name="T8" fmla="*/ 94 w 225"/>
                <a:gd name="T9" fmla="*/ 0 h 255"/>
                <a:gd name="T10" fmla="*/ 0 w 225"/>
                <a:gd name="T11" fmla="*/ 0 h 255"/>
                <a:gd name="T12" fmla="*/ 0 w 225"/>
                <a:gd name="T13" fmla="*/ 5 h 255"/>
                <a:gd name="T14" fmla="*/ 19 w 225"/>
                <a:gd name="T15" fmla="*/ 59 h 255"/>
                <a:gd name="T16" fmla="*/ 19 w 225"/>
                <a:gd name="T17" fmla="*/ 193 h 255"/>
                <a:gd name="T18" fmla="*/ 0 w 225"/>
                <a:gd name="T19" fmla="*/ 247 h 255"/>
                <a:gd name="T20" fmla="*/ 0 w 225"/>
                <a:gd name="T21" fmla="*/ 252 h 255"/>
                <a:gd name="T22" fmla="*/ 43 w 225"/>
                <a:gd name="T23" fmla="*/ 251 h 255"/>
                <a:gd name="T24" fmla="*/ 87 w 225"/>
                <a:gd name="T25" fmla="*/ 252 h 255"/>
                <a:gd name="T26" fmla="*/ 87 w 225"/>
                <a:gd name="T27" fmla="*/ 247 h 255"/>
                <a:gd name="T28" fmla="*/ 68 w 225"/>
                <a:gd name="T29" fmla="*/ 193 h 255"/>
                <a:gd name="T30" fmla="*/ 68 w 225"/>
                <a:gd name="T31" fmla="*/ 37 h 255"/>
                <a:gd name="T32" fmla="*/ 92 w 225"/>
                <a:gd name="T33" fmla="*/ 35 h 255"/>
                <a:gd name="T34" fmla="*/ 145 w 225"/>
                <a:gd name="T35" fmla="*/ 75 h 255"/>
                <a:gd name="T36" fmla="*/ 95 w 225"/>
                <a:gd name="T37" fmla="*/ 117 h 255"/>
                <a:gd name="T38" fmla="*/ 82 w 225"/>
                <a:gd name="T39" fmla="*/ 116 h 255"/>
                <a:gd name="T40" fmla="*/ 80 w 225"/>
                <a:gd name="T41" fmla="*/ 119 h 255"/>
                <a:gd name="T42" fmla="*/ 145 w 225"/>
                <a:gd name="T43" fmla="*/ 226 h 255"/>
                <a:gd name="T44" fmla="*/ 193 w 225"/>
                <a:gd name="T45" fmla="*/ 255 h 255"/>
                <a:gd name="T46" fmla="*/ 225 w 225"/>
                <a:gd name="T47" fmla="*/ 252 h 255"/>
                <a:gd name="T48" fmla="*/ 225 w 225"/>
                <a:gd name="T49" fmla="*/ 248 h 255"/>
                <a:gd name="T50" fmla="*/ 202 w 225"/>
                <a:gd name="T51" fmla="*/ 226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5" h="255">
                  <a:moveTo>
                    <a:pt x="202" y="226"/>
                  </a:moveTo>
                  <a:cubicBezTo>
                    <a:pt x="145" y="138"/>
                    <a:pt x="145" y="138"/>
                    <a:pt x="145" y="138"/>
                  </a:cubicBezTo>
                  <a:cubicBezTo>
                    <a:pt x="178" y="127"/>
                    <a:pt x="194" y="104"/>
                    <a:pt x="194" y="72"/>
                  </a:cubicBezTo>
                  <a:cubicBezTo>
                    <a:pt x="194" y="46"/>
                    <a:pt x="182" y="25"/>
                    <a:pt x="159" y="12"/>
                  </a:cubicBezTo>
                  <a:cubicBezTo>
                    <a:pt x="140" y="2"/>
                    <a:pt x="118" y="0"/>
                    <a:pt x="94" y="0"/>
                  </a:cubicBezTo>
                  <a:cubicBezTo>
                    <a:pt x="0" y="0"/>
                    <a:pt x="0" y="0"/>
                    <a:pt x="0" y="0"/>
                  </a:cubicBezTo>
                  <a:cubicBezTo>
                    <a:pt x="0" y="5"/>
                    <a:pt x="0" y="5"/>
                    <a:pt x="0" y="5"/>
                  </a:cubicBezTo>
                  <a:cubicBezTo>
                    <a:pt x="17" y="8"/>
                    <a:pt x="19" y="26"/>
                    <a:pt x="19" y="59"/>
                  </a:cubicBezTo>
                  <a:cubicBezTo>
                    <a:pt x="19" y="193"/>
                    <a:pt x="19" y="193"/>
                    <a:pt x="19" y="193"/>
                  </a:cubicBezTo>
                  <a:cubicBezTo>
                    <a:pt x="19" y="227"/>
                    <a:pt x="17" y="244"/>
                    <a:pt x="0" y="247"/>
                  </a:cubicBezTo>
                  <a:cubicBezTo>
                    <a:pt x="0" y="252"/>
                    <a:pt x="0" y="252"/>
                    <a:pt x="0" y="252"/>
                  </a:cubicBezTo>
                  <a:cubicBezTo>
                    <a:pt x="14" y="252"/>
                    <a:pt x="29" y="251"/>
                    <a:pt x="43" y="251"/>
                  </a:cubicBezTo>
                  <a:cubicBezTo>
                    <a:pt x="58" y="251"/>
                    <a:pt x="73" y="252"/>
                    <a:pt x="87" y="252"/>
                  </a:cubicBezTo>
                  <a:cubicBezTo>
                    <a:pt x="87" y="247"/>
                    <a:pt x="87" y="247"/>
                    <a:pt x="87" y="247"/>
                  </a:cubicBezTo>
                  <a:cubicBezTo>
                    <a:pt x="70" y="244"/>
                    <a:pt x="68" y="228"/>
                    <a:pt x="68" y="193"/>
                  </a:cubicBezTo>
                  <a:cubicBezTo>
                    <a:pt x="68" y="37"/>
                    <a:pt x="68" y="37"/>
                    <a:pt x="68" y="37"/>
                  </a:cubicBezTo>
                  <a:cubicBezTo>
                    <a:pt x="76" y="36"/>
                    <a:pt x="84" y="35"/>
                    <a:pt x="92" y="35"/>
                  </a:cubicBezTo>
                  <a:cubicBezTo>
                    <a:pt x="130" y="35"/>
                    <a:pt x="145" y="56"/>
                    <a:pt x="145" y="75"/>
                  </a:cubicBezTo>
                  <a:cubicBezTo>
                    <a:pt x="145" y="100"/>
                    <a:pt x="125" y="117"/>
                    <a:pt x="95" y="117"/>
                  </a:cubicBezTo>
                  <a:cubicBezTo>
                    <a:pt x="91" y="117"/>
                    <a:pt x="86" y="117"/>
                    <a:pt x="82" y="116"/>
                  </a:cubicBezTo>
                  <a:cubicBezTo>
                    <a:pt x="80" y="119"/>
                    <a:pt x="80" y="119"/>
                    <a:pt x="80" y="119"/>
                  </a:cubicBezTo>
                  <a:cubicBezTo>
                    <a:pt x="145" y="226"/>
                    <a:pt x="145" y="226"/>
                    <a:pt x="145" y="226"/>
                  </a:cubicBezTo>
                  <a:cubicBezTo>
                    <a:pt x="160" y="250"/>
                    <a:pt x="169" y="255"/>
                    <a:pt x="193" y="255"/>
                  </a:cubicBezTo>
                  <a:cubicBezTo>
                    <a:pt x="202" y="255"/>
                    <a:pt x="213" y="254"/>
                    <a:pt x="225" y="252"/>
                  </a:cubicBezTo>
                  <a:cubicBezTo>
                    <a:pt x="225" y="248"/>
                    <a:pt x="225" y="248"/>
                    <a:pt x="225" y="248"/>
                  </a:cubicBezTo>
                  <a:cubicBezTo>
                    <a:pt x="216" y="245"/>
                    <a:pt x="210" y="238"/>
                    <a:pt x="202" y="226"/>
                  </a:cubicBezTo>
                </a:path>
              </a:pathLst>
            </a:custGeom>
            <a:solidFill>
              <a:srgbClr val="515151"/>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2">
              <a:extLst>
                <a:ext uri="{FF2B5EF4-FFF2-40B4-BE49-F238E27FC236}">
                  <a16:creationId xmlns:a16="http://schemas.microsoft.com/office/drawing/2014/main" id="{C65FF590-425A-422A-A26F-E78299229F51}"/>
                </a:ext>
              </a:extLst>
            </p:cNvPr>
            <p:cNvSpPr>
              <a:spLocks/>
            </p:cNvSpPr>
            <p:nvPr userDrawn="1"/>
          </p:nvSpPr>
          <p:spPr bwMode="auto">
            <a:xfrm>
              <a:off x="10217150" y="406400"/>
              <a:ext cx="350837" cy="312737"/>
            </a:xfrm>
            <a:custGeom>
              <a:avLst/>
              <a:gdLst>
                <a:gd name="T0" fmla="*/ 147 w 293"/>
                <a:gd name="T1" fmla="*/ 172 h 260"/>
                <a:gd name="T2" fmla="*/ 67 w 293"/>
                <a:gd name="T3" fmla="*/ 0 h 260"/>
                <a:gd name="T4" fmla="*/ 0 w 293"/>
                <a:gd name="T5" fmla="*/ 0 h 260"/>
                <a:gd name="T6" fmla="*/ 0 w 293"/>
                <a:gd name="T7" fmla="*/ 5 h 260"/>
                <a:gd name="T8" fmla="*/ 19 w 293"/>
                <a:gd name="T9" fmla="*/ 59 h 260"/>
                <a:gd name="T10" fmla="*/ 19 w 293"/>
                <a:gd name="T11" fmla="*/ 193 h 260"/>
                <a:gd name="T12" fmla="*/ 0 w 293"/>
                <a:gd name="T13" fmla="*/ 247 h 260"/>
                <a:gd name="T14" fmla="*/ 0 w 293"/>
                <a:gd name="T15" fmla="*/ 252 h 260"/>
                <a:gd name="T16" fmla="*/ 43 w 293"/>
                <a:gd name="T17" fmla="*/ 251 h 260"/>
                <a:gd name="T18" fmla="*/ 87 w 293"/>
                <a:gd name="T19" fmla="*/ 252 h 260"/>
                <a:gd name="T20" fmla="*/ 87 w 293"/>
                <a:gd name="T21" fmla="*/ 247 h 260"/>
                <a:gd name="T22" fmla="*/ 67 w 293"/>
                <a:gd name="T23" fmla="*/ 193 h 260"/>
                <a:gd name="T24" fmla="*/ 67 w 293"/>
                <a:gd name="T25" fmla="*/ 98 h 260"/>
                <a:gd name="T26" fmla="*/ 143 w 293"/>
                <a:gd name="T27" fmla="*/ 260 h 260"/>
                <a:gd name="T28" fmla="*/ 149 w 293"/>
                <a:gd name="T29" fmla="*/ 260 h 260"/>
                <a:gd name="T30" fmla="*/ 226 w 293"/>
                <a:gd name="T31" fmla="*/ 92 h 260"/>
                <a:gd name="T32" fmla="*/ 226 w 293"/>
                <a:gd name="T33" fmla="*/ 193 h 260"/>
                <a:gd name="T34" fmla="*/ 207 w 293"/>
                <a:gd name="T35" fmla="*/ 247 h 260"/>
                <a:gd name="T36" fmla="*/ 207 w 293"/>
                <a:gd name="T37" fmla="*/ 252 h 260"/>
                <a:gd name="T38" fmla="*/ 250 w 293"/>
                <a:gd name="T39" fmla="*/ 251 h 260"/>
                <a:gd name="T40" fmla="*/ 293 w 293"/>
                <a:gd name="T41" fmla="*/ 252 h 260"/>
                <a:gd name="T42" fmla="*/ 293 w 293"/>
                <a:gd name="T43" fmla="*/ 247 h 260"/>
                <a:gd name="T44" fmla="*/ 274 w 293"/>
                <a:gd name="T45" fmla="*/ 193 h 260"/>
                <a:gd name="T46" fmla="*/ 274 w 293"/>
                <a:gd name="T47" fmla="*/ 59 h 260"/>
                <a:gd name="T48" fmla="*/ 293 w 293"/>
                <a:gd name="T49" fmla="*/ 5 h 260"/>
                <a:gd name="T50" fmla="*/ 293 w 293"/>
                <a:gd name="T51" fmla="*/ 0 h 260"/>
                <a:gd name="T52" fmla="*/ 226 w 293"/>
                <a:gd name="T53" fmla="*/ 0 h 260"/>
                <a:gd name="T54" fmla="*/ 147 w 293"/>
                <a:gd name="T55" fmla="*/ 172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93" h="260">
                  <a:moveTo>
                    <a:pt x="147" y="172"/>
                  </a:moveTo>
                  <a:cubicBezTo>
                    <a:pt x="67" y="0"/>
                    <a:pt x="67" y="0"/>
                    <a:pt x="67" y="0"/>
                  </a:cubicBezTo>
                  <a:cubicBezTo>
                    <a:pt x="0" y="0"/>
                    <a:pt x="0" y="0"/>
                    <a:pt x="0" y="0"/>
                  </a:cubicBezTo>
                  <a:cubicBezTo>
                    <a:pt x="0" y="5"/>
                    <a:pt x="0" y="5"/>
                    <a:pt x="0" y="5"/>
                  </a:cubicBezTo>
                  <a:cubicBezTo>
                    <a:pt x="17" y="8"/>
                    <a:pt x="19" y="26"/>
                    <a:pt x="19" y="59"/>
                  </a:cubicBezTo>
                  <a:cubicBezTo>
                    <a:pt x="19" y="193"/>
                    <a:pt x="19" y="193"/>
                    <a:pt x="19" y="193"/>
                  </a:cubicBezTo>
                  <a:cubicBezTo>
                    <a:pt x="19" y="227"/>
                    <a:pt x="17" y="244"/>
                    <a:pt x="0" y="247"/>
                  </a:cubicBezTo>
                  <a:cubicBezTo>
                    <a:pt x="0" y="252"/>
                    <a:pt x="0" y="252"/>
                    <a:pt x="0" y="252"/>
                  </a:cubicBezTo>
                  <a:cubicBezTo>
                    <a:pt x="14" y="252"/>
                    <a:pt x="29" y="251"/>
                    <a:pt x="43" y="251"/>
                  </a:cubicBezTo>
                  <a:cubicBezTo>
                    <a:pt x="58" y="251"/>
                    <a:pt x="73" y="252"/>
                    <a:pt x="87" y="252"/>
                  </a:cubicBezTo>
                  <a:cubicBezTo>
                    <a:pt x="87" y="247"/>
                    <a:pt x="87" y="247"/>
                    <a:pt x="87" y="247"/>
                  </a:cubicBezTo>
                  <a:cubicBezTo>
                    <a:pt x="70" y="244"/>
                    <a:pt x="67" y="228"/>
                    <a:pt x="67" y="193"/>
                  </a:cubicBezTo>
                  <a:cubicBezTo>
                    <a:pt x="67" y="98"/>
                    <a:pt x="67" y="98"/>
                    <a:pt x="67" y="98"/>
                  </a:cubicBezTo>
                  <a:cubicBezTo>
                    <a:pt x="143" y="260"/>
                    <a:pt x="143" y="260"/>
                    <a:pt x="143" y="260"/>
                  </a:cubicBezTo>
                  <a:cubicBezTo>
                    <a:pt x="149" y="260"/>
                    <a:pt x="149" y="260"/>
                    <a:pt x="149" y="260"/>
                  </a:cubicBezTo>
                  <a:cubicBezTo>
                    <a:pt x="226" y="92"/>
                    <a:pt x="226" y="92"/>
                    <a:pt x="226" y="92"/>
                  </a:cubicBezTo>
                  <a:cubicBezTo>
                    <a:pt x="226" y="193"/>
                    <a:pt x="226" y="193"/>
                    <a:pt x="226" y="193"/>
                  </a:cubicBezTo>
                  <a:cubicBezTo>
                    <a:pt x="226" y="228"/>
                    <a:pt x="223" y="244"/>
                    <a:pt x="207" y="247"/>
                  </a:cubicBezTo>
                  <a:cubicBezTo>
                    <a:pt x="207" y="252"/>
                    <a:pt x="207" y="252"/>
                    <a:pt x="207" y="252"/>
                  </a:cubicBezTo>
                  <a:cubicBezTo>
                    <a:pt x="221" y="252"/>
                    <a:pt x="235" y="251"/>
                    <a:pt x="250" y="251"/>
                  </a:cubicBezTo>
                  <a:cubicBezTo>
                    <a:pt x="265" y="251"/>
                    <a:pt x="279" y="252"/>
                    <a:pt x="293" y="252"/>
                  </a:cubicBezTo>
                  <a:cubicBezTo>
                    <a:pt x="293" y="247"/>
                    <a:pt x="293" y="247"/>
                    <a:pt x="293" y="247"/>
                  </a:cubicBezTo>
                  <a:cubicBezTo>
                    <a:pt x="276" y="244"/>
                    <a:pt x="274" y="227"/>
                    <a:pt x="274" y="193"/>
                  </a:cubicBezTo>
                  <a:cubicBezTo>
                    <a:pt x="274" y="59"/>
                    <a:pt x="274" y="59"/>
                    <a:pt x="274" y="59"/>
                  </a:cubicBezTo>
                  <a:cubicBezTo>
                    <a:pt x="274" y="26"/>
                    <a:pt x="276" y="8"/>
                    <a:pt x="293" y="5"/>
                  </a:cubicBezTo>
                  <a:cubicBezTo>
                    <a:pt x="293" y="0"/>
                    <a:pt x="293" y="0"/>
                    <a:pt x="293" y="0"/>
                  </a:cubicBezTo>
                  <a:cubicBezTo>
                    <a:pt x="226" y="0"/>
                    <a:pt x="226" y="0"/>
                    <a:pt x="226" y="0"/>
                  </a:cubicBezTo>
                  <a:lnTo>
                    <a:pt x="147" y="172"/>
                  </a:lnTo>
                  <a:close/>
                </a:path>
              </a:pathLst>
            </a:custGeom>
            <a:solidFill>
              <a:srgbClr val="51515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8" name="Slide Number Placeholder 5">
            <a:extLst>
              <a:ext uri="{FF2B5EF4-FFF2-40B4-BE49-F238E27FC236}">
                <a16:creationId xmlns:a16="http://schemas.microsoft.com/office/drawing/2014/main" id="{DF7D4E46-089A-4253-8624-D04D5600B24B}"/>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DAFE14-7A0B-5947-9BC6-2596D2D26B76}" type="slidenum">
              <a:rPr lang="en-US" smtClean="0"/>
              <a:pPr/>
              <a:t>‹#›</a:t>
            </a:fld>
            <a:endParaRPr lang="en-US"/>
          </a:p>
        </p:txBody>
      </p:sp>
    </p:spTree>
    <p:extLst>
      <p:ext uri="{BB962C8B-B14F-4D97-AF65-F5344CB8AC3E}">
        <p14:creationId xmlns:p14="http://schemas.microsoft.com/office/powerpoint/2010/main" val="26805832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bg>
      <p:bgPr>
        <a:solidFill>
          <a:schemeClr val="bg1"/>
        </a:solidFill>
        <a:effectLst/>
      </p:bgPr>
    </p:bg>
    <p:spTree>
      <p:nvGrpSpPr>
        <p:cNvPr id="1" name="Shape 91"/>
        <p:cNvGrpSpPr/>
        <p:nvPr/>
      </p:nvGrpSpPr>
      <p:grpSpPr>
        <a:xfrm>
          <a:off x="0" y="0"/>
          <a:ext cx="0" cy="0"/>
          <a:chOff x="0" y="0"/>
          <a:chExt cx="0" cy="0"/>
        </a:xfrm>
      </p:grpSpPr>
      <p:sp>
        <p:nvSpPr>
          <p:cNvPr id="92" name="Google Shape;92;p23"/>
          <p:cNvSpPr txBox="1">
            <a:spLocks noGrp="1"/>
          </p:cNvSpPr>
          <p:nvPr>
            <p:ph type="title"/>
          </p:nvPr>
        </p:nvSpPr>
        <p:spPr>
          <a:xfrm>
            <a:off x="415604" y="440967"/>
            <a:ext cx="11360959" cy="763500"/>
          </a:xfrm>
          <a:prstGeom prst="rect">
            <a:avLst/>
          </a:prstGeom>
        </p:spPr>
        <p:txBody>
          <a:bodyPr spcFirstLastPara="1" wrap="square" lIns="121875" tIns="121875" rIns="121875" bIns="121875" anchor="t" anchorCtr="0"/>
          <a:lstStyle>
            <a:lvl1pPr lvl="0" rtl="0">
              <a:spcBef>
                <a:spcPts val="0"/>
              </a:spcBef>
              <a:spcAft>
                <a:spcPts val="0"/>
              </a:spcAft>
              <a:buSzPts val="4800"/>
              <a:buFont typeface="Calibri"/>
              <a:buNone/>
              <a:defRPr>
                <a:latin typeface="Calibri"/>
                <a:ea typeface="Calibri"/>
                <a:cs typeface="Calibri"/>
                <a:sym typeface="Calibri"/>
              </a:defRPr>
            </a:lvl1pPr>
            <a:lvl2pPr lvl="1" rtl="0">
              <a:spcBef>
                <a:spcPts val="0"/>
              </a:spcBef>
              <a:spcAft>
                <a:spcPts val="0"/>
              </a:spcAft>
              <a:buSzPts val="4800"/>
              <a:buFont typeface="Calibri"/>
              <a:buNone/>
              <a:defRPr>
                <a:latin typeface="Calibri"/>
                <a:ea typeface="Calibri"/>
                <a:cs typeface="Calibri"/>
                <a:sym typeface="Calibri"/>
              </a:defRPr>
            </a:lvl2pPr>
            <a:lvl3pPr lvl="2" rtl="0">
              <a:spcBef>
                <a:spcPts val="0"/>
              </a:spcBef>
              <a:spcAft>
                <a:spcPts val="0"/>
              </a:spcAft>
              <a:buSzPts val="4800"/>
              <a:buFont typeface="Calibri"/>
              <a:buNone/>
              <a:defRPr>
                <a:latin typeface="Calibri"/>
                <a:ea typeface="Calibri"/>
                <a:cs typeface="Calibri"/>
                <a:sym typeface="Calibri"/>
              </a:defRPr>
            </a:lvl3pPr>
            <a:lvl4pPr lvl="3" rtl="0">
              <a:spcBef>
                <a:spcPts val="0"/>
              </a:spcBef>
              <a:spcAft>
                <a:spcPts val="0"/>
              </a:spcAft>
              <a:buSzPts val="4800"/>
              <a:buFont typeface="Calibri"/>
              <a:buNone/>
              <a:defRPr>
                <a:latin typeface="Calibri"/>
                <a:ea typeface="Calibri"/>
                <a:cs typeface="Calibri"/>
                <a:sym typeface="Calibri"/>
              </a:defRPr>
            </a:lvl4pPr>
            <a:lvl5pPr lvl="4" rtl="0">
              <a:spcBef>
                <a:spcPts val="0"/>
              </a:spcBef>
              <a:spcAft>
                <a:spcPts val="0"/>
              </a:spcAft>
              <a:buSzPts val="4800"/>
              <a:buFont typeface="Calibri"/>
              <a:buNone/>
              <a:defRPr>
                <a:latin typeface="Calibri"/>
                <a:ea typeface="Calibri"/>
                <a:cs typeface="Calibri"/>
                <a:sym typeface="Calibri"/>
              </a:defRPr>
            </a:lvl5pPr>
            <a:lvl6pPr lvl="5" rtl="0">
              <a:spcBef>
                <a:spcPts val="0"/>
              </a:spcBef>
              <a:spcAft>
                <a:spcPts val="0"/>
              </a:spcAft>
              <a:buSzPts val="4800"/>
              <a:buFont typeface="Calibri"/>
              <a:buNone/>
              <a:defRPr>
                <a:latin typeface="Calibri"/>
                <a:ea typeface="Calibri"/>
                <a:cs typeface="Calibri"/>
                <a:sym typeface="Calibri"/>
              </a:defRPr>
            </a:lvl6pPr>
            <a:lvl7pPr lvl="6" rtl="0">
              <a:spcBef>
                <a:spcPts val="0"/>
              </a:spcBef>
              <a:spcAft>
                <a:spcPts val="0"/>
              </a:spcAft>
              <a:buSzPts val="4800"/>
              <a:buFont typeface="Calibri"/>
              <a:buNone/>
              <a:defRPr>
                <a:latin typeface="Calibri"/>
                <a:ea typeface="Calibri"/>
                <a:cs typeface="Calibri"/>
                <a:sym typeface="Calibri"/>
              </a:defRPr>
            </a:lvl7pPr>
            <a:lvl8pPr lvl="7" rtl="0">
              <a:spcBef>
                <a:spcPts val="0"/>
              </a:spcBef>
              <a:spcAft>
                <a:spcPts val="0"/>
              </a:spcAft>
              <a:buSzPts val="4800"/>
              <a:buFont typeface="Calibri"/>
              <a:buNone/>
              <a:defRPr>
                <a:latin typeface="Calibri"/>
                <a:ea typeface="Calibri"/>
                <a:cs typeface="Calibri"/>
                <a:sym typeface="Calibri"/>
              </a:defRPr>
            </a:lvl8pPr>
            <a:lvl9pPr lvl="8" rtl="0">
              <a:spcBef>
                <a:spcPts val="0"/>
              </a:spcBef>
              <a:spcAft>
                <a:spcPts val="0"/>
              </a:spcAft>
              <a:buSzPts val="4800"/>
              <a:buFont typeface="Calibri"/>
              <a:buNone/>
              <a:defRPr>
                <a:latin typeface="Calibri"/>
                <a:ea typeface="Calibri"/>
                <a:cs typeface="Calibri"/>
                <a:sym typeface="Calibri"/>
              </a:defRPr>
            </a:lvl9pPr>
          </a:lstStyle>
          <a:p>
            <a:endParaRPr/>
          </a:p>
        </p:txBody>
      </p:sp>
      <p:sp>
        <p:nvSpPr>
          <p:cNvPr id="93" name="Google Shape;93;p23"/>
          <p:cNvSpPr txBox="1">
            <a:spLocks noGrp="1"/>
          </p:cNvSpPr>
          <p:nvPr>
            <p:ph type="body" idx="1"/>
          </p:nvPr>
        </p:nvSpPr>
        <p:spPr>
          <a:xfrm>
            <a:off x="415604" y="1536633"/>
            <a:ext cx="11360959" cy="4555200"/>
          </a:xfrm>
          <a:prstGeom prst="rect">
            <a:avLst/>
          </a:prstGeom>
        </p:spPr>
        <p:txBody>
          <a:bodyPr spcFirstLastPara="1" wrap="square" lIns="121875" tIns="121875" rIns="121875" bIns="121875" anchor="t" anchorCtr="0"/>
          <a:lstStyle>
            <a:lvl1pPr marL="457200" lvl="0" indent="-381000" rtl="0">
              <a:spcBef>
                <a:spcPts val="0"/>
              </a:spcBef>
              <a:spcAft>
                <a:spcPts val="0"/>
              </a:spcAft>
              <a:buSzPts val="2400"/>
              <a:buFont typeface="Calibri"/>
              <a:buChar char="●"/>
              <a:defRPr>
                <a:latin typeface="Calibri"/>
                <a:ea typeface="Calibri"/>
                <a:cs typeface="Calibri"/>
                <a:sym typeface="Calibri"/>
              </a:defRPr>
            </a:lvl1pPr>
            <a:lvl2pPr marL="914400" lvl="1" indent="-349250" rtl="0">
              <a:spcBef>
                <a:spcPts val="2100"/>
              </a:spcBef>
              <a:spcAft>
                <a:spcPts val="0"/>
              </a:spcAft>
              <a:buSzPts val="1900"/>
              <a:buFont typeface="Calibri"/>
              <a:buChar char="○"/>
              <a:defRPr>
                <a:latin typeface="Calibri"/>
                <a:ea typeface="Calibri"/>
                <a:cs typeface="Calibri"/>
                <a:sym typeface="Calibri"/>
              </a:defRPr>
            </a:lvl2pPr>
            <a:lvl3pPr marL="1371600" lvl="2" indent="-349250" rtl="0">
              <a:spcBef>
                <a:spcPts val="2100"/>
              </a:spcBef>
              <a:spcAft>
                <a:spcPts val="0"/>
              </a:spcAft>
              <a:buSzPts val="1900"/>
              <a:buFont typeface="Calibri"/>
              <a:buChar char="■"/>
              <a:defRPr>
                <a:latin typeface="Calibri"/>
                <a:ea typeface="Calibri"/>
                <a:cs typeface="Calibri"/>
                <a:sym typeface="Calibri"/>
              </a:defRPr>
            </a:lvl3pPr>
            <a:lvl4pPr marL="1828800" lvl="3" indent="-349250" rtl="0">
              <a:spcBef>
                <a:spcPts val="2100"/>
              </a:spcBef>
              <a:spcAft>
                <a:spcPts val="0"/>
              </a:spcAft>
              <a:buSzPts val="1900"/>
              <a:buFont typeface="Calibri"/>
              <a:buChar char="●"/>
              <a:defRPr>
                <a:latin typeface="Calibri"/>
                <a:ea typeface="Calibri"/>
                <a:cs typeface="Calibri"/>
                <a:sym typeface="Calibri"/>
              </a:defRPr>
            </a:lvl4pPr>
            <a:lvl5pPr marL="2286000" lvl="4" indent="-349250" rtl="0">
              <a:spcBef>
                <a:spcPts val="2100"/>
              </a:spcBef>
              <a:spcAft>
                <a:spcPts val="0"/>
              </a:spcAft>
              <a:buSzPts val="1900"/>
              <a:buFont typeface="Calibri"/>
              <a:buChar char="○"/>
              <a:defRPr>
                <a:latin typeface="Calibri"/>
                <a:ea typeface="Calibri"/>
                <a:cs typeface="Calibri"/>
                <a:sym typeface="Calibri"/>
              </a:defRPr>
            </a:lvl5pPr>
            <a:lvl6pPr marL="2743200" lvl="5" indent="-349250" rtl="0">
              <a:spcBef>
                <a:spcPts val="2100"/>
              </a:spcBef>
              <a:spcAft>
                <a:spcPts val="0"/>
              </a:spcAft>
              <a:buSzPts val="1900"/>
              <a:buFont typeface="Calibri"/>
              <a:buChar char="■"/>
              <a:defRPr>
                <a:latin typeface="Calibri"/>
                <a:ea typeface="Calibri"/>
                <a:cs typeface="Calibri"/>
                <a:sym typeface="Calibri"/>
              </a:defRPr>
            </a:lvl6pPr>
            <a:lvl7pPr marL="3200400" lvl="6" indent="-349250" rtl="0">
              <a:spcBef>
                <a:spcPts val="2100"/>
              </a:spcBef>
              <a:spcAft>
                <a:spcPts val="0"/>
              </a:spcAft>
              <a:buSzPts val="1900"/>
              <a:buFont typeface="Calibri"/>
              <a:buChar char="●"/>
              <a:defRPr>
                <a:latin typeface="Calibri"/>
                <a:ea typeface="Calibri"/>
                <a:cs typeface="Calibri"/>
                <a:sym typeface="Calibri"/>
              </a:defRPr>
            </a:lvl7pPr>
            <a:lvl8pPr marL="3657600" lvl="7" indent="-349250" rtl="0">
              <a:spcBef>
                <a:spcPts val="2100"/>
              </a:spcBef>
              <a:spcAft>
                <a:spcPts val="0"/>
              </a:spcAft>
              <a:buSzPts val="1900"/>
              <a:buFont typeface="Calibri"/>
              <a:buChar char="○"/>
              <a:defRPr>
                <a:latin typeface="Calibri"/>
                <a:ea typeface="Calibri"/>
                <a:cs typeface="Calibri"/>
                <a:sym typeface="Calibri"/>
              </a:defRPr>
            </a:lvl8pPr>
            <a:lvl9pPr marL="4114800" lvl="8" indent="-349250" rtl="0">
              <a:spcBef>
                <a:spcPts val="2100"/>
              </a:spcBef>
              <a:spcAft>
                <a:spcPts val="2100"/>
              </a:spcAft>
              <a:buSzPts val="1900"/>
              <a:buFont typeface="Calibri"/>
              <a:buChar char="■"/>
              <a:defRPr>
                <a:latin typeface="Calibri"/>
                <a:ea typeface="Calibri"/>
                <a:cs typeface="Calibri"/>
                <a:sym typeface="Calibri"/>
              </a:defRPr>
            </a:lvl9pPr>
          </a:lstStyle>
          <a:p>
            <a:endParaRPr/>
          </a:p>
        </p:txBody>
      </p:sp>
      <p:sp>
        <p:nvSpPr>
          <p:cNvPr id="94" name="Google Shape;94;p23"/>
          <p:cNvSpPr txBox="1">
            <a:spLocks noGrp="1"/>
          </p:cNvSpPr>
          <p:nvPr>
            <p:ph type="sldNum" idx="12"/>
          </p:nvPr>
        </p:nvSpPr>
        <p:spPr>
          <a:xfrm>
            <a:off x="11296726" y="6217622"/>
            <a:ext cx="731591" cy="524700"/>
          </a:xfrm>
          <a:prstGeom prst="rect">
            <a:avLst/>
          </a:prstGeom>
        </p:spPr>
        <p:txBody>
          <a:bodyPr spcFirstLastPara="1" wrap="square" lIns="121875" tIns="121875" rIns="121875" bIns="1218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1368435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129"/>
        <p:cNvGrpSpPr/>
        <p:nvPr/>
      </p:nvGrpSpPr>
      <p:grpSpPr>
        <a:xfrm>
          <a:off x="0" y="0"/>
          <a:ext cx="0" cy="0"/>
          <a:chOff x="0" y="0"/>
          <a:chExt cx="0" cy="0"/>
        </a:xfrm>
      </p:grpSpPr>
      <p:sp>
        <p:nvSpPr>
          <p:cNvPr id="130" name="Google Shape;130;p32"/>
          <p:cNvSpPr txBox="1">
            <a:spLocks noGrp="1"/>
          </p:cNvSpPr>
          <p:nvPr>
            <p:ph type="sldNum" idx="12"/>
          </p:nvPr>
        </p:nvSpPr>
        <p:spPr>
          <a:xfrm>
            <a:off x="11296726" y="6217622"/>
            <a:ext cx="731591" cy="524700"/>
          </a:xfrm>
          <a:prstGeom prst="rect">
            <a:avLst/>
          </a:prstGeom>
        </p:spPr>
        <p:txBody>
          <a:bodyPr spcFirstLastPara="1" wrap="square" lIns="121875" tIns="121875" rIns="121875" bIns="1218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595959"/>
                </a:solidFill>
              </a:rPr>
              <a:pPr/>
              <a:t>‹#›</a:t>
            </a:fld>
            <a:endParaRPr>
              <a:solidFill>
                <a:srgbClr val="595959"/>
              </a:solidFill>
            </a:endParaRPr>
          </a:p>
        </p:txBody>
      </p:sp>
      <p:pic>
        <p:nvPicPr>
          <p:cNvPr id="24578"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52" y="-20638"/>
            <a:ext cx="12207879" cy="690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296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2 1">
  <p:cSld name="Section header 2 1">
    <p:bg>
      <p:bgPr>
        <a:solidFill>
          <a:srgbClr val="3B73B9"/>
        </a:solidFill>
        <a:effectLst/>
      </p:bgPr>
    </p:bg>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4" y="2867800"/>
            <a:ext cx="11360959" cy="1122300"/>
          </a:xfrm>
          <a:prstGeom prst="rect">
            <a:avLst/>
          </a:prstGeom>
        </p:spPr>
        <p:txBody>
          <a:bodyPr spcFirstLastPara="1" wrap="square" lIns="121875" tIns="121875" rIns="121875" bIns="121875" anchor="ctr" anchorCtr="0"/>
          <a:lstStyle>
            <a:lvl1pPr lvl="0" algn="ctr" rtl="0">
              <a:lnSpc>
                <a:spcPct val="115000"/>
              </a:lnSpc>
              <a:spcBef>
                <a:spcPts val="0"/>
              </a:spcBef>
              <a:spcAft>
                <a:spcPts val="0"/>
              </a:spcAft>
              <a:buClr>
                <a:srgbClr val="FFFFFF"/>
              </a:buClr>
              <a:buSzPts val="4800"/>
              <a:buFont typeface="Calibri"/>
              <a:buNone/>
              <a:defRPr sz="4800">
                <a:solidFill>
                  <a:srgbClr val="FFFFFF"/>
                </a:solidFill>
                <a:latin typeface="Calibri"/>
                <a:ea typeface="Calibri"/>
                <a:cs typeface="Calibri"/>
                <a:sym typeface="Calibri"/>
              </a:defRPr>
            </a:lvl1pPr>
            <a:lvl2pPr lvl="1" algn="ctr" rtl="0">
              <a:spcBef>
                <a:spcPts val="0"/>
              </a:spcBef>
              <a:spcAft>
                <a:spcPts val="0"/>
              </a:spcAft>
              <a:buClr>
                <a:srgbClr val="FFFFFF"/>
              </a:buClr>
              <a:buSzPts val="4800"/>
              <a:buFont typeface="Calibri"/>
              <a:buNone/>
              <a:defRPr sz="4800">
                <a:solidFill>
                  <a:srgbClr val="FFFFFF"/>
                </a:solidFill>
                <a:latin typeface="Calibri"/>
                <a:ea typeface="Calibri"/>
                <a:cs typeface="Calibri"/>
                <a:sym typeface="Calibri"/>
              </a:defRPr>
            </a:lvl2pPr>
            <a:lvl3pPr lvl="2" algn="ctr" rtl="0">
              <a:spcBef>
                <a:spcPts val="0"/>
              </a:spcBef>
              <a:spcAft>
                <a:spcPts val="0"/>
              </a:spcAft>
              <a:buClr>
                <a:srgbClr val="FFFFFF"/>
              </a:buClr>
              <a:buSzPts val="4800"/>
              <a:buFont typeface="Calibri"/>
              <a:buNone/>
              <a:defRPr sz="4800">
                <a:solidFill>
                  <a:srgbClr val="FFFFFF"/>
                </a:solidFill>
                <a:latin typeface="Calibri"/>
                <a:ea typeface="Calibri"/>
                <a:cs typeface="Calibri"/>
                <a:sym typeface="Calibri"/>
              </a:defRPr>
            </a:lvl3pPr>
            <a:lvl4pPr lvl="3" algn="ctr" rtl="0">
              <a:spcBef>
                <a:spcPts val="0"/>
              </a:spcBef>
              <a:spcAft>
                <a:spcPts val="0"/>
              </a:spcAft>
              <a:buClr>
                <a:srgbClr val="FFFFFF"/>
              </a:buClr>
              <a:buSzPts val="4800"/>
              <a:buFont typeface="Calibri"/>
              <a:buNone/>
              <a:defRPr sz="4800">
                <a:solidFill>
                  <a:srgbClr val="FFFFFF"/>
                </a:solidFill>
                <a:latin typeface="Calibri"/>
                <a:ea typeface="Calibri"/>
                <a:cs typeface="Calibri"/>
                <a:sym typeface="Calibri"/>
              </a:defRPr>
            </a:lvl4pPr>
            <a:lvl5pPr lvl="4" algn="ctr" rtl="0">
              <a:spcBef>
                <a:spcPts val="0"/>
              </a:spcBef>
              <a:spcAft>
                <a:spcPts val="0"/>
              </a:spcAft>
              <a:buClr>
                <a:srgbClr val="FFFFFF"/>
              </a:buClr>
              <a:buSzPts val="4800"/>
              <a:buFont typeface="Calibri"/>
              <a:buNone/>
              <a:defRPr sz="4800">
                <a:solidFill>
                  <a:srgbClr val="FFFFFF"/>
                </a:solidFill>
                <a:latin typeface="Calibri"/>
                <a:ea typeface="Calibri"/>
                <a:cs typeface="Calibri"/>
                <a:sym typeface="Calibri"/>
              </a:defRPr>
            </a:lvl5pPr>
            <a:lvl6pPr lvl="5" algn="ctr" rtl="0">
              <a:spcBef>
                <a:spcPts val="0"/>
              </a:spcBef>
              <a:spcAft>
                <a:spcPts val="0"/>
              </a:spcAft>
              <a:buClr>
                <a:srgbClr val="FFFFFF"/>
              </a:buClr>
              <a:buSzPts val="4800"/>
              <a:buFont typeface="Calibri"/>
              <a:buNone/>
              <a:defRPr sz="4800">
                <a:solidFill>
                  <a:srgbClr val="FFFFFF"/>
                </a:solidFill>
                <a:latin typeface="Calibri"/>
                <a:ea typeface="Calibri"/>
                <a:cs typeface="Calibri"/>
                <a:sym typeface="Calibri"/>
              </a:defRPr>
            </a:lvl6pPr>
            <a:lvl7pPr lvl="6" algn="ctr" rtl="0">
              <a:spcBef>
                <a:spcPts val="0"/>
              </a:spcBef>
              <a:spcAft>
                <a:spcPts val="0"/>
              </a:spcAft>
              <a:buClr>
                <a:srgbClr val="FFFFFF"/>
              </a:buClr>
              <a:buSzPts val="4800"/>
              <a:buFont typeface="Calibri"/>
              <a:buNone/>
              <a:defRPr sz="4800">
                <a:solidFill>
                  <a:srgbClr val="FFFFFF"/>
                </a:solidFill>
                <a:latin typeface="Calibri"/>
                <a:ea typeface="Calibri"/>
                <a:cs typeface="Calibri"/>
                <a:sym typeface="Calibri"/>
              </a:defRPr>
            </a:lvl7pPr>
            <a:lvl8pPr lvl="7" algn="ctr" rtl="0">
              <a:spcBef>
                <a:spcPts val="0"/>
              </a:spcBef>
              <a:spcAft>
                <a:spcPts val="0"/>
              </a:spcAft>
              <a:buClr>
                <a:srgbClr val="FFFFFF"/>
              </a:buClr>
              <a:buSzPts val="4800"/>
              <a:buFont typeface="Calibri"/>
              <a:buNone/>
              <a:defRPr sz="4800">
                <a:solidFill>
                  <a:srgbClr val="FFFFFF"/>
                </a:solidFill>
                <a:latin typeface="Calibri"/>
                <a:ea typeface="Calibri"/>
                <a:cs typeface="Calibri"/>
                <a:sym typeface="Calibri"/>
              </a:defRPr>
            </a:lvl8pPr>
            <a:lvl9pPr lvl="8" algn="ctr" rtl="0">
              <a:spcBef>
                <a:spcPts val="0"/>
              </a:spcBef>
              <a:spcAft>
                <a:spcPts val="0"/>
              </a:spcAft>
              <a:buClr>
                <a:srgbClr val="FFFFFF"/>
              </a:buClr>
              <a:buSzPts val="4800"/>
              <a:buFont typeface="Calibri"/>
              <a:buNone/>
              <a:defRPr sz="4800">
                <a:solidFill>
                  <a:srgbClr val="FFFFFF"/>
                </a:solidFill>
                <a:latin typeface="Calibri"/>
                <a:ea typeface="Calibri"/>
                <a:cs typeface="Calibri"/>
                <a:sym typeface="Calibri"/>
              </a:defRPr>
            </a:lvl9pPr>
          </a:lstStyle>
          <a:p>
            <a:endParaRPr/>
          </a:p>
        </p:txBody>
      </p:sp>
      <p:sp>
        <p:nvSpPr>
          <p:cNvPr id="22" name="Google Shape;22;p5"/>
          <p:cNvSpPr txBox="1">
            <a:spLocks noGrp="1"/>
          </p:cNvSpPr>
          <p:nvPr>
            <p:ph type="sldNum" idx="12"/>
          </p:nvPr>
        </p:nvSpPr>
        <p:spPr>
          <a:xfrm>
            <a:off x="11296726" y="6217622"/>
            <a:ext cx="731591" cy="524700"/>
          </a:xfrm>
          <a:prstGeom prst="rect">
            <a:avLst/>
          </a:prstGeom>
        </p:spPr>
        <p:txBody>
          <a:bodyPr spcFirstLastPara="1" wrap="square" lIns="121875" tIns="121875" rIns="121875" bIns="1218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30639951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5" name="Picture 4" descr="A sign on the side of a road&#10;&#10;Description automatically generated">
            <a:extLst>
              <a:ext uri="{FF2B5EF4-FFF2-40B4-BE49-F238E27FC236}">
                <a16:creationId xmlns:a16="http://schemas.microsoft.com/office/drawing/2014/main" id="{F81C6FAF-E9E0-4509-A39D-00ABF8B23829}"/>
              </a:ext>
            </a:extLst>
          </p:cNvPr>
          <p:cNvPicPr>
            <a:picLocks noChangeAspect="1"/>
          </p:cNvPicPr>
          <p:nvPr userDrawn="1"/>
        </p:nvPicPr>
        <p:blipFill rotWithShape="1">
          <a:blip r:embed="rId2"/>
          <a:srcRect l="8335" t="6601" r="7329" b="21783"/>
          <a:stretch/>
        </p:blipFill>
        <p:spPr>
          <a:xfrm>
            <a:off x="0" y="-72571"/>
            <a:ext cx="12192000" cy="6930571"/>
          </a:xfrm>
          <a:prstGeom prst="rect">
            <a:avLst/>
          </a:prstGeom>
        </p:spPr>
      </p:pic>
      <p:sp>
        <p:nvSpPr>
          <p:cNvPr id="2" name="Title 1">
            <a:extLst>
              <a:ext uri="{FF2B5EF4-FFF2-40B4-BE49-F238E27FC236}">
                <a16:creationId xmlns:a16="http://schemas.microsoft.com/office/drawing/2014/main" id="{01B9BB1E-CE6F-9D4B-A636-06DC461E9592}"/>
              </a:ext>
            </a:extLst>
          </p:cNvPr>
          <p:cNvSpPr>
            <a:spLocks noGrp="1"/>
          </p:cNvSpPr>
          <p:nvPr userDrawn="1">
            <p:ph type="ctrTitle"/>
          </p:nvPr>
        </p:nvSpPr>
        <p:spPr>
          <a:xfrm>
            <a:off x="809170" y="1228838"/>
            <a:ext cx="10657116" cy="1884526"/>
          </a:xfrm>
          <a:prstGeom prst="rect">
            <a:avLst/>
          </a:prstGeom>
        </p:spPr>
        <p:txBody>
          <a:bodyPr anchor="b" anchorCtr="0">
            <a:noAutofit/>
          </a:bodyPr>
          <a:lstStyle>
            <a:lvl1pPr algn="l">
              <a:defRPr sz="8000" b="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5571743A-588F-F945-A79D-702FE82E4A88}"/>
              </a:ext>
            </a:extLst>
          </p:cNvPr>
          <p:cNvSpPr>
            <a:spLocks noGrp="1"/>
          </p:cNvSpPr>
          <p:nvPr userDrawn="1">
            <p:ph type="subTitle" idx="1"/>
          </p:nvPr>
        </p:nvSpPr>
        <p:spPr>
          <a:xfrm>
            <a:off x="838199" y="3113365"/>
            <a:ext cx="10436680" cy="609212"/>
          </a:xfrm>
        </p:spPr>
        <p:txBody>
          <a:bodyPr>
            <a:noAutofit/>
          </a:bodyPr>
          <a:lstStyle>
            <a:lvl1pPr marL="0" indent="0" algn="l">
              <a:lnSpc>
                <a:spcPts val="2000"/>
              </a:lnSpc>
              <a:spcBef>
                <a:spcPts val="0"/>
              </a:spcBef>
              <a:buNone/>
              <a:defRPr sz="1800" b="1" i="0" cap="all"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26" name="Graphic 25">
            <a:extLst>
              <a:ext uri="{FF2B5EF4-FFF2-40B4-BE49-F238E27FC236}">
                <a16:creationId xmlns:a16="http://schemas.microsoft.com/office/drawing/2014/main" id="{F5CC196A-535D-87CE-A189-B51DB34963FF}"/>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12303" t="26848" r="12146" b="27202"/>
          <a:stretch/>
        </p:blipFill>
        <p:spPr>
          <a:xfrm>
            <a:off x="9062540" y="281915"/>
            <a:ext cx="2713536" cy="740550"/>
          </a:xfrm>
          <a:prstGeom prst="rect">
            <a:avLst/>
          </a:prstGeom>
        </p:spPr>
      </p:pic>
    </p:spTree>
    <p:extLst>
      <p:ext uri="{BB962C8B-B14F-4D97-AF65-F5344CB8AC3E}">
        <p14:creationId xmlns:p14="http://schemas.microsoft.com/office/powerpoint/2010/main" val="27606625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2AC1D60-B93C-4C93-9E9F-24D93FECF760}"/>
              </a:ext>
            </a:extLst>
          </p:cNvPr>
          <p:cNvSpPr/>
          <p:nvPr userDrawn="1"/>
        </p:nvSpPr>
        <p:spPr>
          <a:xfrm>
            <a:off x="0" y="0"/>
            <a:ext cx="12192000" cy="6857999"/>
          </a:xfrm>
          <a:prstGeom prst="rect">
            <a:avLst/>
          </a:prstGeom>
          <a:gradFill>
            <a:gsLst>
              <a:gs pos="0">
                <a:schemeClr val="accent2">
                  <a:lumMod val="40000"/>
                  <a:lumOff val="60000"/>
                </a:schemeClr>
              </a:gs>
              <a:gs pos="70000">
                <a:srgbClr val="006098">
                  <a:alpha val="64706"/>
                </a:srgbClr>
              </a:gs>
            </a:gsLst>
            <a:lin ang="8100000" scaled="0"/>
          </a:gradFill>
          <a:ln w="8255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B9BB1E-CE6F-9D4B-A636-06DC461E9592}"/>
              </a:ext>
            </a:extLst>
          </p:cNvPr>
          <p:cNvSpPr>
            <a:spLocks noGrp="1"/>
          </p:cNvSpPr>
          <p:nvPr userDrawn="1">
            <p:ph type="ctrTitle"/>
          </p:nvPr>
        </p:nvSpPr>
        <p:spPr>
          <a:xfrm>
            <a:off x="838198" y="3429681"/>
            <a:ext cx="10436681" cy="928256"/>
          </a:xfrm>
          <a:prstGeom prst="rect">
            <a:avLst/>
          </a:prstGeom>
        </p:spPr>
        <p:txBody>
          <a:bodyPr anchor="ctr">
            <a:noAutofit/>
          </a:bodyPr>
          <a:lstStyle>
            <a:lvl1pPr algn="l">
              <a:defRPr sz="6000" b="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5571743A-588F-F945-A79D-702FE82E4A88}"/>
              </a:ext>
            </a:extLst>
          </p:cNvPr>
          <p:cNvSpPr>
            <a:spLocks noGrp="1"/>
          </p:cNvSpPr>
          <p:nvPr userDrawn="1">
            <p:ph type="subTitle" idx="1"/>
          </p:nvPr>
        </p:nvSpPr>
        <p:spPr>
          <a:xfrm>
            <a:off x="838199" y="4357938"/>
            <a:ext cx="10436680" cy="609212"/>
          </a:xfrm>
        </p:spPr>
        <p:txBody>
          <a:bodyPr>
            <a:noAutofit/>
          </a:bodyPr>
          <a:lstStyle>
            <a:lvl1pPr marL="0" indent="0" algn="l">
              <a:lnSpc>
                <a:spcPts val="2000"/>
              </a:lnSpc>
              <a:spcBef>
                <a:spcPts val="0"/>
              </a:spcBef>
              <a:buNone/>
              <a:defRPr sz="1800" b="1" i="0" cap="all"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5" name="Graphic 14">
            <a:extLst>
              <a:ext uri="{FF2B5EF4-FFF2-40B4-BE49-F238E27FC236}">
                <a16:creationId xmlns:a16="http://schemas.microsoft.com/office/drawing/2014/main" id="{D8839BED-433E-02B6-4B50-C4DDC1E30CE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2303" t="26848" r="12146" b="27202"/>
          <a:stretch/>
        </p:blipFill>
        <p:spPr>
          <a:xfrm>
            <a:off x="10098164" y="281915"/>
            <a:ext cx="1677911" cy="457918"/>
          </a:xfrm>
          <a:prstGeom prst="rect">
            <a:avLst/>
          </a:prstGeom>
        </p:spPr>
      </p:pic>
    </p:spTree>
    <p:extLst>
      <p:ext uri="{BB962C8B-B14F-4D97-AF65-F5344CB8AC3E}">
        <p14:creationId xmlns:p14="http://schemas.microsoft.com/office/powerpoint/2010/main" val="42089072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2AC1D60-B93C-4C93-9E9F-24D93FECF760}"/>
              </a:ext>
            </a:extLst>
          </p:cNvPr>
          <p:cNvSpPr/>
          <p:nvPr userDrawn="1"/>
        </p:nvSpPr>
        <p:spPr>
          <a:xfrm>
            <a:off x="0" y="0"/>
            <a:ext cx="12192000" cy="6857999"/>
          </a:xfrm>
          <a:prstGeom prst="rect">
            <a:avLst/>
          </a:prstGeom>
          <a:gradFill>
            <a:gsLst>
              <a:gs pos="0">
                <a:schemeClr val="accent2">
                  <a:lumMod val="40000"/>
                  <a:lumOff val="60000"/>
                </a:schemeClr>
              </a:gs>
              <a:gs pos="70000">
                <a:srgbClr val="006098">
                  <a:alpha val="64706"/>
                </a:srgbClr>
              </a:gs>
            </a:gsLst>
            <a:lin ang="10800000" scaled="0"/>
          </a:gradFill>
          <a:ln w="8255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a:extLst>
              <a:ext uri="{FF2B5EF4-FFF2-40B4-BE49-F238E27FC236}">
                <a16:creationId xmlns:a16="http://schemas.microsoft.com/office/drawing/2014/main" id="{A5FE3E28-C425-1435-6CD4-94F00387AEB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2303" t="26848" r="12146" b="27202"/>
          <a:stretch/>
        </p:blipFill>
        <p:spPr>
          <a:xfrm>
            <a:off x="793567" y="6278531"/>
            <a:ext cx="1677911" cy="457918"/>
          </a:xfrm>
          <a:prstGeom prst="rect">
            <a:avLst/>
          </a:prstGeom>
        </p:spPr>
      </p:pic>
      <p:sp>
        <p:nvSpPr>
          <p:cNvPr id="2" name="Title 1">
            <a:extLst>
              <a:ext uri="{FF2B5EF4-FFF2-40B4-BE49-F238E27FC236}">
                <a16:creationId xmlns:a16="http://schemas.microsoft.com/office/drawing/2014/main" id="{01B9BB1E-CE6F-9D4B-A636-06DC461E9592}"/>
              </a:ext>
            </a:extLst>
          </p:cNvPr>
          <p:cNvSpPr>
            <a:spLocks noGrp="1"/>
          </p:cNvSpPr>
          <p:nvPr userDrawn="1">
            <p:ph type="ctrTitle"/>
          </p:nvPr>
        </p:nvSpPr>
        <p:spPr>
          <a:xfrm>
            <a:off x="838198" y="3429681"/>
            <a:ext cx="10436681" cy="928256"/>
          </a:xfrm>
          <a:prstGeom prst="rect">
            <a:avLst/>
          </a:prstGeom>
        </p:spPr>
        <p:txBody>
          <a:bodyPr anchor="ctr">
            <a:noAutofit/>
          </a:bodyPr>
          <a:lstStyle>
            <a:lvl1pPr algn="l">
              <a:defRPr sz="6000" b="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5571743A-588F-F945-A79D-702FE82E4A88}"/>
              </a:ext>
            </a:extLst>
          </p:cNvPr>
          <p:cNvSpPr>
            <a:spLocks noGrp="1"/>
          </p:cNvSpPr>
          <p:nvPr userDrawn="1">
            <p:ph type="subTitle" idx="1"/>
          </p:nvPr>
        </p:nvSpPr>
        <p:spPr>
          <a:xfrm>
            <a:off x="838199" y="4357938"/>
            <a:ext cx="10436680" cy="609212"/>
          </a:xfrm>
        </p:spPr>
        <p:txBody>
          <a:bodyPr>
            <a:noAutofit/>
          </a:bodyPr>
          <a:lstStyle>
            <a:lvl1pPr marL="0" indent="0" algn="l">
              <a:lnSpc>
                <a:spcPts val="2000"/>
              </a:lnSpc>
              <a:spcBef>
                <a:spcPts val="0"/>
              </a:spcBef>
              <a:buNone/>
              <a:defRPr sz="1800" b="1" i="0" cap="all"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803368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2AC1D60-B93C-4C93-9E9F-24D93FECF760}"/>
              </a:ext>
            </a:extLst>
          </p:cNvPr>
          <p:cNvSpPr/>
          <p:nvPr userDrawn="1"/>
        </p:nvSpPr>
        <p:spPr>
          <a:xfrm>
            <a:off x="0" y="0"/>
            <a:ext cx="12192000" cy="6857999"/>
          </a:xfrm>
          <a:prstGeom prst="rect">
            <a:avLst/>
          </a:prstGeom>
          <a:gradFill>
            <a:gsLst>
              <a:gs pos="0">
                <a:schemeClr val="accent2">
                  <a:lumMod val="40000"/>
                  <a:lumOff val="60000"/>
                </a:schemeClr>
              </a:gs>
              <a:gs pos="70000">
                <a:srgbClr val="006098">
                  <a:alpha val="64706"/>
                </a:srgbClr>
              </a:gs>
            </a:gsLst>
            <a:lin ang="10800000" scaled="0"/>
          </a:gradFill>
          <a:ln w="8255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52859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281FD55-CCEF-4C60-8CDC-72C5C7198D2B}"/>
              </a:ext>
            </a:extLst>
          </p:cNvPr>
          <p:cNvSpPr/>
          <p:nvPr userDrawn="1"/>
        </p:nvSpPr>
        <p:spPr>
          <a:xfrm>
            <a:off x="0" y="1654821"/>
            <a:ext cx="12192000" cy="5196679"/>
          </a:xfrm>
          <a:prstGeom prst="rect">
            <a:avLst/>
          </a:prstGeom>
          <a:gradFill>
            <a:gsLst>
              <a:gs pos="0">
                <a:schemeClr val="accent2">
                  <a:lumMod val="40000"/>
                  <a:lumOff val="60000"/>
                  <a:alpha val="50000"/>
                </a:schemeClr>
              </a:gs>
              <a:gs pos="70000">
                <a:srgbClr val="006098">
                  <a:alpha val="50000"/>
                </a:srgbClr>
              </a:gs>
            </a:gsLst>
            <a:lin ang="10800000" scaled="0"/>
          </a:gradFill>
          <a:ln w="8255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BC8681D-A03A-994C-BADB-03FD2C43884F}"/>
              </a:ext>
            </a:extLst>
          </p:cNvPr>
          <p:cNvSpPr>
            <a:spLocks noGrp="1"/>
          </p:cNvSpPr>
          <p:nvPr>
            <p:ph idx="1"/>
          </p:nvPr>
        </p:nvSpPr>
        <p:spPr/>
        <p:txBody>
          <a:bodyPr>
            <a:noAutofit/>
          </a:bodyPr>
          <a:lstStyle>
            <a:lvl1pPr>
              <a:lnSpc>
                <a:spcPts val="3200"/>
              </a:lnSpc>
              <a:buClr>
                <a:schemeClr val="accent3"/>
              </a:buClr>
              <a:defRPr/>
            </a:lvl1pPr>
            <a:lvl2pPr marL="685800" indent="-228600">
              <a:buClr>
                <a:schemeClr val="accent3"/>
              </a:buClr>
              <a:buFont typeface="Arial" panose="020B060402020202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ACBF67-A0DE-5F47-8129-B8489B6455DE}"/>
              </a:ext>
            </a:extLst>
          </p:cNvPr>
          <p:cNvSpPr>
            <a:spLocks noGrp="1"/>
          </p:cNvSpPr>
          <p:nvPr>
            <p:ph type="dt" sz="half" idx="10"/>
          </p:nvPr>
        </p:nvSpPr>
        <p:spPr/>
        <p:txBody>
          <a:bodyPr/>
          <a:lstStyle/>
          <a:p>
            <a:fld id="{7070183D-B514-AD4F-B044-06C7EF3815C5}" type="datetimeFigureOut">
              <a:rPr lang="en-US" smtClean="0"/>
              <a:t>4/29/2024</a:t>
            </a:fld>
            <a:endParaRPr lang="en-US"/>
          </a:p>
        </p:txBody>
      </p:sp>
      <p:sp>
        <p:nvSpPr>
          <p:cNvPr id="5" name="Footer Placeholder 4">
            <a:extLst>
              <a:ext uri="{FF2B5EF4-FFF2-40B4-BE49-F238E27FC236}">
                <a16:creationId xmlns:a16="http://schemas.microsoft.com/office/drawing/2014/main" id="{26AEB1DD-22EE-B046-AD8E-9D7F1BCAC8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E89BED-6B38-EE46-8303-D87F4426827D}"/>
              </a:ext>
            </a:extLst>
          </p:cNvPr>
          <p:cNvSpPr>
            <a:spLocks noGrp="1"/>
          </p:cNvSpPr>
          <p:nvPr>
            <p:ph type="sldNum" sz="quarter" idx="12"/>
          </p:nvPr>
        </p:nvSpPr>
        <p:spPr>
          <a:xfrm>
            <a:off x="8610600" y="6356350"/>
            <a:ext cx="2743200" cy="365125"/>
          </a:xfrm>
        </p:spPr>
        <p:txBody>
          <a:bodyPr/>
          <a:lstStyle>
            <a:lvl1pPr>
              <a:defRPr>
                <a:solidFill>
                  <a:srgbClr val="515151"/>
                </a:solidFill>
              </a:defRPr>
            </a:lvl1pPr>
          </a:lstStyle>
          <a:p>
            <a:fld id="{83DAFE14-7A0B-5947-9BC6-2596D2D26B76}" type="slidenum">
              <a:rPr lang="en-US" smtClean="0"/>
              <a:pPr/>
              <a:t>‹#›</a:t>
            </a:fld>
            <a:endParaRPr lang="en-US"/>
          </a:p>
        </p:txBody>
      </p:sp>
      <p:sp>
        <p:nvSpPr>
          <p:cNvPr id="10" name="Text Placeholder 9">
            <a:extLst>
              <a:ext uri="{FF2B5EF4-FFF2-40B4-BE49-F238E27FC236}">
                <a16:creationId xmlns:a16="http://schemas.microsoft.com/office/drawing/2014/main" id="{2838EB1D-4C5C-42F6-8229-2FD928878342}"/>
              </a:ext>
            </a:extLst>
          </p:cNvPr>
          <p:cNvSpPr>
            <a:spLocks noGrp="1"/>
          </p:cNvSpPr>
          <p:nvPr>
            <p:ph type="body" sz="quarter" idx="13" hasCustomPrompt="1"/>
          </p:nvPr>
        </p:nvSpPr>
        <p:spPr>
          <a:xfrm>
            <a:off x="838200" y="1245144"/>
            <a:ext cx="10515600" cy="409677"/>
          </a:xfrm>
        </p:spPr>
        <p:txBody>
          <a:bodyPr>
            <a:noAutofit/>
          </a:bodyPr>
          <a:lstStyle>
            <a:lvl1pPr marL="0" indent="0">
              <a:buFontTx/>
              <a:buNone/>
              <a:defRPr sz="1800" b="1" cap="all" baseline="0">
                <a:solidFill>
                  <a:schemeClr val="accent3">
                    <a:lumMod val="20000"/>
                    <a:lumOff val="80000"/>
                  </a:schemeClr>
                </a:solidFill>
              </a:defRPr>
            </a:lvl1pPr>
          </a:lstStyle>
          <a:p>
            <a:pPr lvl="0"/>
            <a:r>
              <a:rPr lang="en-US"/>
              <a:t>SUBHEAD</a:t>
            </a:r>
          </a:p>
        </p:txBody>
      </p:sp>
      <p:sp>
        <p:nvSpPr>
          <p:cNvPr id="15" name="Title 14">
            <a:extLst>
              <a:ext uri="{FF2B5EF4-FFF2-40B4-BE49-F238E27FC236}">
                <a16:creationId xmlns:a16="http://schemas.microsoft.com/office/drawing/2014/main" id="{302A9B0E-3AB2-4D15-B4B8-1F8A1FDEF0C2}"/>
              </a:ext>
            </a:extLst>
          </p:cNvPr>
          <p:cNvSpPr>
            <a:spLocks noGrp="1"/>
          </p:cNvSpPr>
          <p:nvPr>
            <p:ph type="title"/>
          </p:nvPr>
        </p:nvSpPr>
        <p:spPr>
          <a:xfrm>
            <a:off x="838200" y="53735"/>
            <a:ext cx="10515600" cy="1230668"/>
          </a:xfrm>
          <a:prstGeom prst="rect">
            <a:avLst/>
          </a:prstGeom>
        </p:spPr>
        <p:txBody>
          <a:bodyPr anchor="b"/>
          <a:lstStyle>
            <a:lvl1pPr>
              <a:lnSpc>
                <a:spcPts val="4200"/>
              </a:lnSpc>
              <a:defRPr sz="4000" cap="all" baseline="0"/>
            </a:lvl1pPr>
          </a:lstStyle>
          <a:p>
            <a:r>
              <a:rPr lang="en-US"/>
              <a:t>Click to edit Master title style</a:t>
            </a:r>
          </a:p>
        </p:txBody>
      </p:sp>
      <p:pic>
        <p:nvPicPr>
          <p:cNvPr id="21" name="Graphic 20">
            <a:extLst>
              <a:ext uri="{FF2B5EF4-FFF2-40B4-BE49-F238E27FC236}">
                <a16:creationId xmlns:a16="http://schemas.microsoft.com/office/drawing/2014/main" id="{00443F1F-0601-5BA9-02AB-D96005458FE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4827" t="32719" r="14083" b="31204"/>
          <a:stretch/>
        </p:blipFill>
        <p:spPr>
          <a:xfrm>
            <a:off x="536510" y="6380548"/>
            <a:ext cx="1517780" cy="345624"/>
          </a:xfrm>
          <a:prstGeom prst="rect">
            <a:avLst/>
          </a:prstGeom>
        </p:spPr>
      </p:pic>
    </p:spTree>
    <p:extLst>
      <p:ext uri="{BB962C8B-B14F-4D97-AF65-F5344CB8AC3E}">
        <p14:creationId xmlns:p14="http://schemas.microsoft.com/office/powerpoint/2010/main" val="4283136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2AC1D60-B93C-4C93-9E9F-24D93FECF760}"/>
              </a:ext>
            </a:extLst>
          </p:cNvPr>
          <p:cNvSpPr/>
          <p:nvPr userDrawn="1"/>
        </p:nvSpPr>
        <p:spPr>
          <a:xfrm>
            <a:off x="0" y="0"/>
            <a:ext cx="12192000" cy="6857999"/>
          </a:xfrm>
          <a:prstGeom prst="rect">
            <a:avLst/>
          </a:prstGeom>
          <a:gradFill>
            <a:gsLst>
              <a:gs pos="0">
                <a:schemeClr val="accent2">
                  <a:lumMod val="40000"/>
                  <a:lumOff val="60000"/>
                </a:schemeClr>
              </a:gs>
              <a:gs pos="70000">
                <a:srgbClr val="006098">
                  <a:alpha val="64706"/>
                </a:srgbClr>
              </a:gs>
            </a:gsLst>
            <a:lin ang="8100000" scaled="0"/>
          </a:gradFill>
          <a:ln w="8255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B9BB1E-CE6F-9D4B-A636-06DC461E9592}"/>
              </a:ext>
            </a:extLst>
          </p:cNvPr>
          <p:cNvSpPr>
            <a:spLocks noGrp="1"/>
          </p:cNvSpPr>
          <p:nvPr userDrawn="1">
            <p:ph type="ctrTitle"/>
          </p:nvPr>
        </p:nvSpPr>
        <p:spPr>
          <a:xfrm>
            <a:off x="838198" y="3429681"/>
            <a:ext cx="10436681" cy="928256"/>
          </a:xfrm>
          <a:prstGeom prst="rect">
            <a:avLst/>
          </a:prstGeom>
        </p:spPr>
        <p:txBody>
          <a:bodyPr anchor="ctr">
            <a:noAutofit/>
          </a:bodyPr>
          <a:lstStyle>
            <a:lvl1pPr algn="l">
              <a:defRPr sz="6000" b="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5571743A-588F-F945-A79D-702FE82E4A88}"/>
              </a:ext>
            </a:extLst>
          </p:cNvPr>
          <p:cNvSpPr>
            <a:spLocks noGrp="1"/>
          </p:cNvSpPr>
          <p:nvPr userDrawn="1">
            <p:ph type="subTitle" idx="1"/>
          </p:nvPr>
        </p:nvSpPr>
        <p:spPr>
          <a:xfrm>
            <a:off x="838199" y="4357938"/>
            <a:ext cx="10436680" cy="609212"/>
          </a:xfrm>
        </p:spPr>
        <p:txBody>
          <a:bodyPr>
            <a:noAutofit/>
          </a:bodyPr>
          <a:lstStyle>
            <a:lvl1pPr marL="0" indent="0" algn="l">
              <a:lnSpc>
                <a:spcPts val="2000"/>
              </a:lnSpc>
              <a:spcBef>
                <a:spcPts val="0"/>
              </a:spcBef>
              <a:buNone/>
              <a:defRPr sz="1800" b="1" i="0" cap="all"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25" name="Group 24">
            <a:extLst>
              <a:ext uri="{FF2B5EF4-FFF2-40B4-BE49-F238E27FC236}">
                <a16:creationId xmlns:a16="http://schemas.microsoft.com/office/drawing/2014/main" id="{88994452-9294-4FB4-A13B-B9572905C5F0}"/>
              </a:ext>
            </a:extLst>
          </p:cNvPr>
          <p:cNvGrpSpPr/>
          <p:nvPr userDrawn="1"/>
        </p:nvGrpSpPr>
        <p:grpSpPr>
          <a:xfrm>
            <a:off x="8685778" y="679487"/>
            <a:ext cx="2668022" cy="549351"/>
            <a:chOff x="9526588" y="404813"/>
            <a:chExt cx="2366962" cy="487362"/>
          </a:xfrm>
        </p:grpSpPr>
        <p:sp>
          <p:nvSpPr>
            <p:cNvPr id="10" name="AutoShape 3">
              <a:extLst>
                <a:ext uri="{FF2B5EF4-FFF2-40B4-BE49-F238E27FC236}">
                  <a16:creationId xmlns:a16="http://schemas.microsoft.com/office/drawing/2014/main" id="{734F6F90-4ED4-4B79-8386-00AC49ED2CCB}"/>
                </a:ext>
              </a:extLst>
            </p:cNvPr>
            <p:cNvSpPr>
              <a:spLocks noChangeAspect="1" noChangeArrowheads="1" noTextEdit="1"/>
            </p:cNvSpPr>
            <p:nvPr userDrawn="1"/>
          </p:nvSpPr>
          <p:spPr bwMode="auto">
            <a:xfrm>
              <a:off x="9526588" y="404813"/>
              <a:ext cx="23669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5">
              <a:extLst>
                <a:ext uri="{FF2B5EF4-FFF2-40B4-BE49-F238E27FC236}">
                  <a16:creationId xmlns:a16="http://schemas.microsoft.com/office/drawing/2014/main" id="{3CC8B2BE-8950-4D14-8292-3FBADAFF9629}"/>
                </a:ext>
              </a:extLst>
            </p:cNvPr>
            <p:cNvSpPr>
              <a:spLocks noEditPoints="1"/>
            </p:cNvSpPr>
            <p:nvPr userDrawn="1"/>
          </p:nvSpPr>
          <p:spPr bwMode="auto">
            <a:xfrm>
              <a:off x="9528175" y="406400"/>
              <a:ext cx="530225" cy="484187"/>
            </a:xfrm>
            <a:custGeom>
              <a:avLst/>
              <a:gdLst>
                <a:gd name="T0" fmla="*/ 382 w 445"/>
                <a:gd name="T1" fmla="*/ 69 h 403"/>
                <a:gd name="T2" fmla="*/ 365 w 445"/>
                <a:gd name="T3" fmla="*/ 116 h 403"/>
                <a:gd name="T4" fmla="*/ 365 w 445"/>
                <a:gd name="T5" fmla="*/ 116 h 403"/>
                <a:gd name="T6" fmla="*/ 365 w 445"/>
                <a:gd name="T7" fmla="*/ 271 h 403"/>
                <a:gd name="T8" fmla="*/ 382 w 445"/>
                <a:gd name="T9" fmla="*/ 319 h 403"/>
                <a:gd name="T10" fmla="*/ 382 w 445"/>
                <a:gd name="T11" fmla="*/ 325 h 403"/>
                <a:gd name="T12" fmla="*/ 294 w 445"/>
                <a:gd name="T13" fmla="*/ 325 h 403"/>
                <a:gd name="T14" fmla="*/ 294 w 445"/>
                <a:gd name="T15" fmla="*/ 111 h 403"/>
                <a:gd name="T16" fmla="*/ 357 w 445"/>
                <a:gd name="T17" fmla="*/ 76 h 403"/>
                <a:gd name="T18" fmla="*/ 382 w 445"/>
                <a:gd name="T19" fmla="*/ 61 h 403"/>
                <a:gd name="T20" fmla="*/ 382 w 445"/>
                <a:gd name="T21" fmla="*/ 69 h 403"/>
                <a:gd name="T22" fmla="*/ 258 w 445"/>
                <a:gd name="T23" fmla="*/ 325 h 403"/>
                <a:gd name="T24" fmla="*/ 187 w 445"/>
                <a:gd name="T25" fmla="*/ 325 h 403"/>
                <a:gd name="T26" fmla="*/ 187 w 445"/>
                <a:gd name="T27" fmla="*/ 132 h 403"/>
                <a:gd name="T28" fmla="*/ 195 w 445"/>
                <a:gd name="T29" fmla="*/ 136 h 403"/>
                <a:gd name="T30" fmla="*/ 195 w 445"/>
                <a:gd name="T31" fmla="*/ 136 h 403"/>
                <a:gd name="T32" fmla="*/ 205 w 445"/>
                <a:gd name="T33" fmla="*/ 142 h 403"/>
                <a:gd name="T34" fmla="*/ 214 w 445"/>
                <a:gd name="T35" fmla="*/ 147 h 403"/>
                <a:gd name="T36" fmla="*/ 230 w 445"/>
                <a:gd name="T37" fmla="*/ 147 h 403"/>
                <a:gd name="T38" fmla="*/ 258 w 445"/>
                <a:gd name="T39" fmla="*/ 132 h 403"/>
                <a:gd name="T40" fmla="*/ 258 w 445"/>
                <a:gd name="T41" fmla="*/ 325 h 403"/>
                <a:gd name="T42" fmla="*/ 151 w 445"/>
                <a:gd name="T43" fmla="*/ 325 h 403"/>
                <a:gd name="T44" fmla="*/ 63 w 445"/>
                <a:gd name="T45" fmla="*/ 325 h 403"/>
                <a:gd name="T46" fmla="*/ 63 w 445"/>
                <a:gd name="T47" fmla="*/ 321 h 403"/>
                <a:gd name="T48" fmla="*/ 80 w 445"/>
                <a:gd name="T49" fmla="*/ 290 h 403"/>
                <a:gd name="T50" fmla="*/ 80 w 445"/>
                <a:gd name="T51" fmla="*/ 105 h 403"/>
                <a:gd name="T52" fmla="*/ 63 w 445"/>
                <a:gd name="T53" fmla="*/ 69 h 403"/>
                <a:gd name="T54" fmla="*/ 63 w 445"/>
                <a:gd name="T55" fmla="*/ 61 h 403"/>
                <a:gd name="T56" fmla="*/ 88 w 445"/>
                <a:gd name="T57" fmla="*/ 76 h 403"/>
                <a:gd name="T58" fmla="*/ 88 w 445"/>
                <a:gd name="T59" fmla="*/ 76 h 403"/>
                <a:gd name="T60" fmla="*/ 151 w 445"/>
                <a:gd name="T61" fmla="*/ 111 h 403"/>
                <a:gd name="T62" fmla="*/ 151 w 445"/>
                <a:gd name="T63" fmla="*/ 325 h 403"/>
                <a:gd name="T64" fmla="*/ 0 w 445"/>
                <a:gd name="T65" fmla="*/ 403 h 403"/>
                <a:gd name="T66" fmla="*/ 445 w 445"/>
                <a:gd name="T67" fmla="*/ 403 h 403"/>
                <a:gd name="T68" fmla="*/ 445 w 445"/>
                <a:gd name="T69" fmla="*/ 0 h 403"/>
                <a:gd name="T70" fmla="*/ 0 w 445"/>
                <a:gd name="T71" fmla="*/ 0 h 403"/>
                <a:gd name="T72" fmla="*/ 0 w 445"/>
                <a:gd name="T73" fmla="*/ 40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5" h="403">
                  <a:moveTo>
                    <a:pt x="382" y="69"/>
                  </a:moveTo>
                  <a:cubicBezTo>
                    <a:pt x="366" y="80"/>
                    <a:pt x="365" y="87"/>
                    <a:pt x="365" y="116"/>
                  </a:cubicBezTo>
                  <a:cubicBezTo>
                    <a:pt x="365" y="116"/>
                    <a:pt x="365" y="116"/>
                    <a:pt x="365" y="116"/>
                  </a:cubicBezTo>
                  <a:cubicBezTo>
                    <a:pt x="365" y="271"/>
                    <a:pt x="365" y="271"/>
                    <a:pt x="365" y="271"/>
                  </a:cubicBezTo>
                  <a:cubicBezTo>
                    <a:pt x="365" y="301"/>
                    <a:pt x="367" y="316"/>
                    <a:pt x="382" y="319"/>
                  </a:cubicBezTo>
                  <a:cubicBezTo>
                    <a:pt x="382" y="325"/>
                    <a:pt x="382" y="325"/>
                    <a:pt x="382" y="325"/>
                  </a:cubicBezTo>
                  <a:cubicBezTo>
                    <a:pt x="294" y="325"/>
                    <a:pt x="294" y="325"/>
                    <a:pt x="294" y="325"/>
                  </a:cubicBezTo>
                  <a:cubicBezTo>
                    <a:pt x="294" y="111"/>
                    <a:pt x="294" y="111"/>
                    <a:pt x="294" y="111"/>
                  </a:cubicBezTo>
                  <a:cubicBezTo>
                    <a:pt x="357" y="76"/>
                    <a:pt x="357" y="76"/>
                    <a:pt x="357" y="76"/>
                  </a:cubicBezTo>
                  <a:cubicBezTo>
                    <a:pt x="382" y="61"/>
                    <a:pt x="382" y="61"/>
                    <a:pt x="382" y="61"/>
                  </a:cubicBezTo>
                  <a:lnTo>
                    <a:pt x="382" y="69"/>
                  </a:lnTo>
                  <a:close/>
                  <a:moveTo>
                    <a:pt x="258" y="325"/>
                  </a:moveTo>
                  <a:cubicBezTo>
                    <a:pt x="187" y="325"/>
                    <a:pt x="187" y="325"/>
                    <a:pt x="187" y="325"/>
                  </a:cubicBezTo>
                  <a:cubicBezTo>
                    <a:pt x="187" y="132"/>
                    <a:pt x="187" y="132"/>
                    <a:pt x="187" y="132"/>
                  </a:cubicBezTo>
                  <a:cubicBezTo>
                    <a:pt x="195" y="136"/>
                    <a:pt x="195" y="136"/>
                    <a:pt x="195" y="136"/>
                  </a:cubicBezTo>
                  <a:cubicBezTo>
                    <a:pt x="195" y="136"/>
                    <a:pt x="195" y="136"/>
                    <a:pt x="195" y="136"/>
                  </a:cubicBezTo>
                  <a:cubicBezTo>
                    <a:pt x="205" y="142"/>
                    <a:pt x="205" y="142"/>
                    <a:pt x="205" y="142"/>
                  </a:cubicBezTo>
                  <a:cubicBezTo>
                    <a:pt x="214" y="147"/>
                    <a:pt x="214" y="147"/>
                    <a:pt x="214" y="147"/>
                  </a:cubicBezTo>
                  <a:cubicBezTo>
                    <a:pt x="219" y="150"/>
                    <a:pt x="226" y="150"/>
                    <a:pt x="230" y="147"/>
                  </a:cubicBezTo>
                  <a:cubicBezTo>
                    <a:pt x="258" y="132"/>
                    <a:pt x="258" y="132"/>
                    <a:pt x="258" y="132"/>
                  </a:cubicBezTo>
                  <a:lnTo>
                    <a:pt x="258" y="325"/>
                  </a:lnTo>
                  <a:close/>
                  <a:moveTo>
                    <a:pt x="151" y="325"/>
                  </a:moveTo>
                  <a:cubicBezTo>
                    <a:pt x="63" y="325"/>
                    <a:pt x="63" y="325"/>
                    <a:pt x="63" y="325"/>
                  </a:cubicBezTo>
                  <a:cubicBezTo>
                    <a:pt x="63" y="321"/>
                    <a:pt x="63" y="321"/>
                    <a:pt x="63" y="321"/>
                  </a:cubicBezTo>
                  <a:cubicBezTo>
                    <a:pt x="75" y="319"/>
                    <a:pt x="79" y="309"/>
                    <a:pt x="80" y="290"/>
                  </a:cubicBezTo>
                  <a:cubicBezTo>
                    <a:pt x="80" y="105"/>
                    <a:pt x="80" y="105"/>
                    <a:pt x="80" y="105"/>
                  </a:cubicBezTo>
                  <a:cubicBezTo>
                    <a:pt x="79" y="85"/>
                    <a:pt x="77" y="78"/>
                    <a:pt x="63" y="69"/>
                  </a:cubicBezTo>
                  <a:cubicBezTo>
                    <a:pt x="63" y="61"/>
                    <a:pt x="63" y="61"/>
                    <a:pt x="63" y="61"/>
                  </a:cubicBezTo>
                  <a:cubicBezTo>
                    <a:pt x="88" y="76"/>
                    <a:pt x="88" y="76"/>
                    <a:pt x="88" y="76"/>
                  </a:cubicBezTo>
                  <a:cubicBezTo>
                    <a:pt x="88" y="76"/>
                    <a:pt x="88" y="76"/>
                    <a:pt x="88" y="76"/>
                  </a:cubicBezTo>
                  <a:cubicBezTo>
                    <a:pt x="151" y="111"/>
                    <a:pt x="151" y="111"/>
                    <a:pt x="151" y="111"/>
                  </a:cubicBezTo>
                  <a:lnTo>
                    <a:pt x="151" y="325"/>
                  </a:lnTo>
                  <a:close/>
                  <a:moveTo>
                    <a:pt x="0" y="403"/>
                  </a:moveTo>
                  <a:cubicBezTo>
                    <a:pt x="445" y="403"/>
                    <a:pt x="445" y="403"/>
                    <a:pt x="445" y="403"/>
                  </a:cubicBezTo>
                  <a:cubicBezTo>
                    <a:pt x="445" y="0"/>
                    <a:pt x="445" y="0"/>
                    <a:pt x="445" y="0"/>
                  </a:cubicBezTo>
                  <a:cubicBezTo>
                    <a:pt x="0" y="0"/>
                    <a:pt x="0" y="0"/>
                    <a:pt x="0" y="0"/>
                  </a:cubicBezTo>
                  <a:lnTo>
                    <a:pt x="0" y="403"/>
                  </a:lnTo>
                  <a:close/>
                </a:path>
              </a:pathLst>
            </a:custGeom>
            <a:solidFill>
              <a:srgbClr val="515151"/>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6">
              <a:extLst>
                <a:ext uri="{FF2B5EF4-FFF2-40B4-BE49-F238E27FC236}">
                  <a16:creationId xmlns:a16="http://schemas.microsoft.com/office/drawing/2014/main" id="{36451E53-4E96-4EEF-A52E-C98BB1050282}"/>
                </a:ext>
              </a:extLst>
            </p:cNvPr>
            <p:cNvSpPr>
              <a:spLocks noEditPoints="1"/>
            </p:cNvSpPr>
            <p:nvPr userDrawn="1"/>
          </p:nvSpPr>
          <p:spPr bwMode="auto">
            <a:xfrm>
              <a:off x="10231438" y="773113"/>
              <a:ext cx="1660525" cy="117475"/>
            </a:xfrm>
            <a:custGeom>
              <a:avLst/>
              <a:gdLst>
                <a:gd name="T0" fmla="*/ 1334 w 1392"/>
                <a:gd name="T1" fmla="*/ 2 h 98"/>
                <a:gd name="T2" fmla="*/ 1369 w 1392"/>
                <a:gd name="T3" fmla="*/ 96 h 98"/>
                <a:gd name="T4" fmla="*/ 1279 w 1392"/>
                <a:gd name="T5" fmla="*/ 20 h 98"/>
                <a:gd name="T6" fmla="*/ 1325 w 1392"/>
                <a:gd name="T7" fmla="*/ 2 h 98"/>
                <a:gd name="T8" fmla="*/ 1282 w 1392"/>
                <a:gd name="T9" fmla="*/ 2 h 98"/>
                <a:gd name="T10" fmla="*/ 1256 w 1392"/>
                <a:gd name="T11" fmla="*/ 96 h 98"/>
                <a:gd name="T12" fmla="*/ 1252 w 1392"/>
                <a:gd name="T13" fmla="*/ 52 h 98"/>
                <a:gd name="T14" fmla="*/ 1255 w 1392"/>
                <a:gd name="T15" fmla="*/ 12 h 98"/>
                <a:gd name="T16" fmla="*/ 1114 w 1392"/>
                <a:gd name="T17" fmla="*/ 96 h 98"/>
                <a:gd name="T18" fmla="*/ 1146 w 1392"/>
                <a:gd name="T19" fmla="*/ 96 h 98"/>
                <a:gd name="T20" fmla="*/ 1179 w 1392"/>
                <a:gd name="T21" fmla="*/ 96 h 98"/>
                <a:gd name="T22" fmla="*/ 1152 w 1392"/>
                <a:gd name="T23" fmla="*/ 77 h 98"/>
                <a:gd name="T24" fmla="*/ 1114 w 1392"/>
                <a:gd name="T25" fmla="*/ 96 h 98"/>
                <a:gd name="T26" fmla="*/ 1064 w 1392"/>
                <a:gd name="T27" fmla="*/ 86 h 98"/>
                <a:gd name="T28" fmla="*/ 1064 w 1392"/>
                <a:gd name="T29" fmla="*/ 42 h 98"/>
                <a:gd name="T30" fmla="*/ 1052 w 1392"/>
                <a:gd name="T31" fmla="*/ 2 h 98"/>
                <a:gd name="T32" fmla="*/ 980 w 1392"/>
                <a:gd name="T33" fmla="*/ 49 h 98"/>
                <a:gd name="T34" fmla="*/ 1030 w 1392"/>
                <a:gd name="T35" fmla="*/ 96 h 98"/>
                <a:gd name="T36" fmla="*/ 1009 w 1392"/>
                <a:gd name="T37" fmla="*/ 57 h 98"/>
                <a:gd name="T38" fmla="*/ 1011 w 1392"/>
                <a:gd name="T39" fmla="*/ 10 h 98"/>
                <a:gd name="T40" fmla="*/ 942 w 1392"/>
                <a:gd name="T41" fmla="*/ 15 h 98"/>
                <a:gd name="T42" fmla="*/ 907 w 1392"/>
                <a:gd name="T43" fmla="*/ 96 h 98"/>
                <a:gd name="T44" fmla="*/ 963 w 1392"/>
                <a:gd name="T45" fmla="*/ 96 h 98"/>
                <a:gd name="T46" fmla="*/ 907 w 1392"/>
                <a:gd name="T47" fmla="*/ 96 h 98"/>
                <a:gd name="T48" fmla="*/ 854 w 1392"/>
                <a:gd name="T49" fmla="*/ 20 h 98"/>
                <a:gd name="T50" fmla="*/ 889 w 1392"/>
                <a:gd name="T51" fmla="*/ 2 h 98"/>
                <a:gd name="T52" fmla="*/ 842 w 1392"/>
                <a:gd name="T53" fmla="*/ 2 h 98"/>
                <a:gd name="T54" fmla="*/ 815 w 1392"/>
                <a:gd name="T55" fmla="*/ 61 h 98"/>
                <a:gd name="T56" fmla="*/ 780 w 1392"/>
                <a:gd name="T57" fmla="*/ 96 h 98"/>
                <a:gd name="T58" fmla="*/ 836 w 1392"/>
                <a:gd name="T59" fmla="*/ 96 h 98"/>
                <a:gd name="T60" fmla="*/ 684 w 1392"/>
                <a:gd name="T61" fmla="*/ 96 h 98"/>
                <a:gd name="T62" fmla="*/ 717 w 1392"/>
                <a:gd name="T63" fmla="*/ 96 h 98"/>
                <a:gd name="T64" fmla="*/ 749 w 1392"/>
                <a:gd name="T65" fmla="*/ 96 h 98"/>
                <a:gd name="T66" fmla="*/ 723 w 1392"/>
                <a:gd name="T67" fmla="*/ 77 h 98"/>
                <a:gd name="T68" fmla="*/ 684 w 1392"/>
                <a:gd name="T69" fmla="*/ 96 h 98"/>
                <a:gd name="T70" fmla="*/ 569 w 1392"/>
                <a:gd name="T71" fmla="*/ 2 h 98"/>
                <a:gd name="T72" fmla="*/ 604 w 1392"/>
                <a:gd name="T73" fmla="*/ 96 h 98"/>
                <a:gd name="T74" fmla="*/ 514 w 1392"/>
                <a:gd name="T75" fmla="*/ 20 h 98"/>
                <a:gd name="T76" fmla="*/ 560 w 1392"/>
                <a:gd name="T77" fmla="*/ 2 h 98"/>
                <a:gd name="T78" fmla="*/ 517 w 1392"/>
                <a:gd name="T79" fmla="*/ 2 h 98"/>
                <a:gd name="T80" fmla="*/ 492 w 1392"/>
                <a:gd name="T81" fmla="*/ 96 h 98"/>
                <a:gd name="T82" fmla="*/ 488 w 1392"/>
                <a:gd name="T83" fmla="*/ 52 h 98"/>
                <a:gd name="T84" fmla="*/ 490 w 1392"/>
                <a:gd name="T85" fmla="*/ 12 h 98"/>
                <a:gd name="T86" fmla="*/ 349 w 1392"/>
                <a:gd name="T87" fmla="*/ 96 h 98"/>
                <a:gd name="T88" fmla="*/ 382 w 1392"/>
                <a:gd name="T89" fmla="*/ 96 h 98"/>
                <a:gd name="T90" fmla="*/ 414 w 1392"/>
                <a:gd name="T91" fmla="*/ 96 h 98"/>
                <a:gd name="T92" fmla="*/ 387 w 1392"/>
                <a:gd name="T93" fmla="*/ 77 h 98"/>
                <a:gd name="T94" fmla="*/ 349 w 1392"/>
                <a:gd name="T95" fmla="*/ 96 h 98"/>
                <a:gd name="T96" fmla="*/ 281 w 1392"/>
                <a:gd name="T97" fmla="*/ 2 h 98"/>
                <a:gd name="T98" fmla="*/ 316 w 1392"/>
                <a:gd name="T99" fmla="*/ 96 h 98"/>
                <a:gd name="T100" fmla="*/ 219 w 1392"/>
                <a:gd name="T101" fmla="*/ 26 h 98"/>
                <a:gd name="T102" fmla="*/ 218 w 1392"/>
                <a:gd name="T103" fmla="*/ 67 h 98"/>
                <a:gd name="T104" fmla="*/ 247 w 1392"/>
                <a:gd name="T105" fmla="*/ 10 h 98"/>
                <a:gd name="T106" fmla="*/ 211 w 1392"/>
                <a:gd name="T107" fmla="*/ 96 h 98"/>
                <a:gd name="T108" fmla="*/ 207 w 1392"/>
                <a:gd name="T109" fmla="*/ 52 h 98"/>
                <a:gd name="T110" fmla="*/ 209 w 1392"/>
                <a:gd name="T111" fmla="*/ 12 h 98"/>
                <a:gd name="T112" fmla="*/ 115 w 1392"/>
                <a:gd name="T113" fmla="*/ 96 h 98"/>
                <a:gd name="T114" fmla="*/ 123 w 1392"/>
                <a:gd name="T115" fmla="*/ 83 h 98"/>
                <a:gd name="T116" fmla="*/ 115 w 1392"/>
                <a:gd name="T117" fmla="*/ 96 h 98"/>
                <a:gd name="T118" fmla="*/ 39 w 1392"/>
                <a:gd name="T119" fmla="*/ 20 h 98"/>
                <a:gd name="T120" fmla="*/ 73 w 1392"/>
                <a:gd name="T121" fmla="*/ 2 h 98"/>
                <a:gd name="T122" fmla="*/ 27 w 1392"/>
                <a:gd name="T123" fmla="*/ 2 h 98"/>
                <a:gd name="T124" fmla="*/ 11 w 1392"/>
                <a:gd name="T125" fmla="*/ 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92" h="98">
                  <a:moveTo>
                    <a:pt x="1369" y="12"/>
                  </a:moveTo>
                  <a:cubicBezTo>
                    <a:pt x="1392" y="12"/>
                    <a:pt x="1392" y="12"/>
                    <a:pt x="1392" y="12"/>
                  </a:cubicBezTo>
                  <a:cubicBezTo>
                    <a:pt x="1392" y="2"/>
                    <a:pt x="1392" y="2"/>
                    <a:pt x="1392" y="2"/>
                  </a:cubicBezTo>
                  <a:cubicBezTo>
                    <a:pt x="1334" y="2"/>
                    <a:pt x="1334" y="2"/>
                    <a:pt x="1334" y="2"/>
                  </a:cubicBezTo>
                  <a:cubicBezTo>
                    <a:pt x="1334" y="12"/>
                    <a:pt x="1334" y="12"/>
                    <a:pt x="1334" y="12"/>
                  </a:cubicBezTo>
                  <a:cubicBezTo>
                    <a:pt x="1357" y="12"/>
                    <a:pt x="1357" y="12"/>
                    <a:pt x="1357" y="12"/>
                  </a:cubicBezTo>
                  <a:cubicBezTo>
                    <a:pt x="1357" y="96"/>
                    <a:pt x="1357" y="96"/>
                    <a:pt x="1357" y="96"/>
                  </a:cubicBezTo>
                  <a:cubicBezTo>
                    <a:pt x="1369" y="96"/>
                    <a:pt x="1369" y="96"/>
                    <a:pt x="1369" y="96"/>
                  </a:cubicBezTo>
                  <a:lnTo>
                    <a:pt x="1369" y="12"/>
                  </a:lnTo>
                  <a:close/>
                  <a:moveTo>
                    <a:pt x="1267" y="96"/>
                  </a:moveTo>
                  <a:cubicBezTo>
                    <a:pt x="1279" y="96"/>
                    <a:pt x="1279" y="96"/>
                    <a:pt x="1279" y="96"/>
                  </a:cubicBezTo>
                  <a:cubicBezTo>
                    <a:pt x="1279" y="20"/>
                    <a:pt x="1279" y="20"/>
                    <a:pt x="1279" y="20"/>
                  </a:cubicBezTo>
                  <a:cubicBezTo>
                    <a:pt x="1279" y="20"/>
                    <a:pt x="1279" y="20"/>
                    <a:pt x="1279" y="20"/>
                  </a:cubicBezTo>
                  <a:cubicBezTo>
                    <a:pt x="1309" y="96"/>
                    <a:pt x="1309" y="96"/>
                    <a:pt x="1309" y="96"/>
                  </a:cubicBezTo>
                  <a:cubicBezTo>
                    <a:pt x="1325" y="96"/>
                    <a:pt x="1325" y="96"/>
                    <a:pt x="1325" y="96"/>
                  </a:cubicBezTo>
                  <a:cubicBezTo>
                    <a:pt x="1325" y="2"/>
                    <a:pt x="1325" y="2"/>
                    <a:pt x="1325" y="2"/>
                  </a:cubicBezTo>
                  <a:cubicBezTo>
                    <a:pt x="1313" y="2"/>
                    <a:pt x="1313" y="2"/>
                    <a:pt x="1313" y="2"/>
                  </a:cubicBezTo>
                  <a:cubicBezTo>
                    <a:pt x="1313" y="81"/>
                    <a:pt x="1313" y="81"/>
                    <a:pt x="1313" y="81"/>
                  </a:cubicBezTo>
                  <a:cubicBezTo>
                    <a:pt x="1313" y="81"/>
                    <a:pt x="1313" y="81"/>
                    <a:pt x="1313" y="81"/>
                  </a:cubicBezTo>
                  <a:cubicBezTo>
                    <a:pt x="1282" y="2"/>
                    <a:pt x="1282" y="2"/>
                    <a:pt x="1282" y="2"/>
                  </a:cubicBezTo>
                  <a:cubicBezTo>
                    <a:pt x="1267" y="2"/>
                    <a:pt x="1267" y="2"/>
                    <a:pt x="1267" y="2"/>
                  </a:cubicBezTo>
                  <a:lnTo>
                    <a:pt x="1267" y="96"/>
                  </a:lnTo>
                  <a:close/>
                  <a:moveTo>
                    <a:pt x="1206" y="96"/>
                  </a:moveTo>
                  <a:cubicBezTo>
                    <a:pt x="1256" y="96"/>
                    <a:pt x="1256" y="96"/>
                    <a:pt x="1256" y="96"/>
                  </a:cubicBezTo>
                  <a:cubicBezTo>
                    <a:pt x="1256" y="86"/>
                    <a:pt x="1256" y="86"/>
                    <a:pt x="1256" y="86"/>
                  </a:cubicBezTo>
                  <a:cubicBezTo>
                    <a:pt x="1218" y="86"/>
                    <a:pt x="1218" y="86"/>
                    <a:pt x="1218" y="86"/>
                  </a:cubicBezTo>
                  <a:cubicBezTo>
                    <a:pt x="1218" y="52"/>
                    <a:pt x="1218" y="52"/>
                    <a:pt x="1218" y="52"/>
                  </a:cubicBezTo>
                  <a:cubicBezTo>
                    <a:pt x="1252" y="52"/>
                    <a:pt x="1252" y="52"/>
                    <a:pt x="1252" y="52"/>
                  </a:cubicBezTo>
                  <a:cubicBezTo>
                    <a:pt x="1252" y="42"/>
                    <a:pt x="1252" y="42"/>
                    <a:pt x="1252" y="42"/>
                  </a:cubicBezTo>
                  <a:cubicBezTo>
                    <a:pt x="1218" y="42"/>
                    <a:pt x="1218" y="42"/>
                    <a:pt x="1218" y="42"/>
                  </a:cubicBezTo>
                  <a:cubicBezTo>
                    <a:pt x="1218" y="12"/>
                    <a:pt x="1218" y="12"/>
                    <a:pt x="1218" y="12"/>
                  </a:cubicBezTo>
                  <a:cubicBezTo>
                    <a:pt x="1255" y="12"/>
                    <a:pt x="1255" y="12"/>
                    <a:pt x="1255" y="12"/>
                  </a:cubicBezTo>
                  <a:cubicBezTo>
                    <a:pt x="1255" y="2"/>
                    <a:pt x="1255" y="2"/>
                    <a:pt x="1255" y="2"/>
                  </a:cubicBezTo>
                  <a:cubicBezTo>
                    <a:pt x="1206" y="2"/>
                    <a:pt x="1206" y="2"/>
                    <a:pt x="1206" y="2"/>
                  </a:cubicBezTo>
                  <a:lnTo>
                    <a:pt x="1206" y="96"/>
                  </a:lnTo>
                  <a:close/>
                  <a:moveTo>
                    <a:pt x="1114" y="96"/>
                  </a:moveTo>
                  <a:cubicBezTo>
                    <a:pt x="1125" y="96"/>
                    <a:pt x="1125" y="96"/>
                    <a:pt x="1125" y="96"/>
                  </a:cubicBezTo>
                  <a:cubicBezTo>
                    <a:pt x="1125" y="14"/>
                    <a:pt x="1125" y="14"/>
                    <a:pt x="1125" y="14"/>
                  </a:cubicBezTo>
                  <a:cubicBezTo>
                    <a:pt x="1125" y="14"/>
                    <a:pt x="1125" y="14"/>
                    <a:pt x="1125" y="14"/>
                  </a:cubicBezTo>
                  <a:cubicBezTo>
                    <a:pt x="1146" y="96"/>
                    <a:pt x="1146" y="96"/>
                    <a:pt x="1146" y="96"/>
                  </a:cubicBezTo>
                  <a:cubicBezTo>
                    <a:pt x="1158" y="96"/>
                    <a:pt x="1158" y="96"/>
                    <a:pt x="1158" y="96"/>
                  </a:cubicBezTo>
                  <a:cubicBezTo>
                    <a:pt x="1179" y="14"/>
                    <a:pt x="1179" y="14"/>
                    <a:pt x="1179" y="14"/>
                  </a:cubicBezTo>
                  <a:cubicBezTo>
                    <a:pt x="1179" y="14"/>
                    <a:pt x="1179" y="14"/>
                    <a:pt x="1179" y="14"/>
                  </a:cubicBezTo>
                  <a:cubicBezTo>
                    <a:pt x="1179" y="96"/>
                    <a:pt x="1179" y="96"/>
                    <a:pt x="1179" y="96"/>
                  </a:cubicBezTo>
                  <a:cubicBezTo>
                    <a:pt x="1190" y="96"/>
                    <a:pt x="1190" y="96"/>
                    <a:pt x="1190" y="96"/>
                  </a:cubicBezTo>
                  <a:cubicBezTo>
                    <a:pt x="1190" y="2"/>
                    <a:pt x="1190" y="2"/>
                    <a:pt x="1190" y="2"/>
                  </a:cubicBezTo>
                  <a:cubicBezTo>
                    <a:pt x="1171" y="2"/>
                    <a:pt x="1171" y="2"/>
                    <a:pt x="1171" y="2"/>
                  </a:cubicBezTo>
                  <a:cubicBezTo>
                    <a:pt x="1152" y="77"/>
                    <a:pt x="1152" y="77"/>
                    <a:pt x="1152" y="77"/>
                  </a:cubicBezTo>
                  <a:cubicBezTo>
                    <a:pt x="1152" y="77"/>
                    <a:pt x="1152" y="77"/>
                    <a:pt x="1152" y="77"/>
                  </a:cubicBezTo>
                  <a:cubicBezTo>
                    <a:pt x="1133" y="2"/>
                    <a:pt x="1133" y="2"/>
                    <a:pt x="1133" y="2"/>
                  </a:cubicBezTo>
                  <a:cubicBezTo>
                    <a:pt x="1114" y="2"/>
                    <a:pt x="1114" y="2"/>
                    <a:pt x="1114" y="2"/>
                  </a:cubicBezTo>
                  <a:lnTo>
                    <a:pt x="1114" y="96"/>
                  </a:lnTo>
                  <a:close/>
                  <a:moveTo>
                    <a:pt x="1052" y="96"/>
                  </a:moveTo>
                  <a:cubicBezTo>
                    <a:pt x="1102" y="96"/>
                    <a:pt x="1102" y="96"/>
                    <a:pt x="1102" y="96"/>
                  </a:cubicBezTo>
                  <a:cubicBezTo>
                    <a:pt x="1102" y="86"/>
                    <a:pt x="1102" y="86"/>
                    <a:pt x="1102" y="86"/>
                  </a:cubicBezTo>
                  <a:cubicBezTo>
                    <a:pt x="1064" y="86"/>
                    <a:pt x="1064" y="86"/>
                    <a:pt x="1064" y="86"/>
                  </a:cubicBezTo>
                  <a:cubicBezTo>
                    <a:pt x="1064" y="52"/>
                    <a:pt x="1064" y="52"/>
                    <a:pt x="1064" y="52"/>
                  </a:cubicBezTo>
                  <a:cubicBezTo>
                    <a:pt x="1099" y="52"/>
                    <a:pt x="1099" y="52"/>
                    <a:pt x="1099" y="52"/>
                  </a:cubicBezTo>
                  <a:cubicBezTo>
                    <a:pt x="1099" y="42"/>
                    <a:pt x="1099" y="42"/>
                    <a:pt x="1099" y="42"/>
                  </a:cubicBezTo>
                  <a:cubicBezTo>
                    <a:pt x="1064" y="42"/>
                    <a:pt x="1064" y="42"/>
                    <a:pt x="1064" y="42"/>
                  </a:cubicBezTo>
                  <a:cubicBezTo>
                    <a:pt x="1064" y="12"/>
                    <a:pt x="1064" y="12"/>
                    <a:pt x="1064" y="12"/>
                  </a:cubicBezTo>
                  <a:cubicBezTo>
                    <a:pt x="1101" y="12"/>
                    <a:pt x="1101" y="12"/>
                    <a:pt x="1101" y="12"/>
                  </a:cubicBezTo>
                  <a:cubicBezTo>
                    <a:pt x="1101" y="2"/>
                    <a:pt x="1101" y="2"/>
                    <a:pt x="1101" y="2"/>
                  </a:cubicBezTo>
                  <a:cubicBezTo>
                    <a:pt x="1052" y="2"/>
                    <a:pt x="1052" y="2"/>
                    <a:pt x="1052" y="2"/>
                  </a:cubicBezTo>
                  <a:lnTo>
                    <a:pt x="1052" y="96"/>
                  </a:lnTo>
                  <a:close/>
                  <a:moveTo>
                    <a:pt x="1038" y="28"/>
                  </a:moveTo>
                  <a:cubicBezTo>
                    <a:pt x="1038" y="23"/>
                    <a:pt x="1038" y="0"/>
                    <a:pt x="1011" y="0"/>
                  </a:cubicBezTo>
                  <a:cubicBezTo>
                    <a:pt x="985" y="0"/>
                    <a:pt x="980" y="25"/>
                    <a:pt x="980" y="49"/>
                  </a:cubicBezTo>
                  <a:cubicBezTo>
                    <a:pt x="980" y="74"/>
                    <a:pt x="985" y="98"/>
                    <a:pt x="1009" y="98"/>
                  </a:cubicBezTo>
                  <a:cubicBezTo>
                    <a:pt x="1019" y="98"/>
                    <a:pt x="1027" y="91"/>
                    <a:pt x="1029" y="83"/>
                  </a:cubicBezTo>
                  <a:cubicBezTo>
                    <a:pt x="1030" y="83"/>
                    <a:pt x="1030" y="83"/>
                    <a:pt x="1030" y="83"/>
                  </a:cubicBezTo>
                  <a:cubicBezTo>
                    <a:pt x="1030" y="96"/>
                    <a:pt x="1030" y="96"/>
                    <a:pt x="1030" y="96"/>
                  </a:cubicBezTo>
                  <a:cubicBezTo>
                    <a:pt x="1038" y="96"/>
                    <a:pt x="1038" y="96"/>
                    <a:pt x="1038" y="96"/>
                  </a:cubicBezTo>
                  <a:cubicBezTo>
                    <a:pt x="1038" y="47"/>
                    <a:pt x="1038" y="47"/>
                    <a:pt x="1038" y="47"/>
                  </a:cubicBezTo>
                  <a:cubicBezTo>
                    <a:pt x="1009" y="47"/>
                    <a:pt x="1009" y="47"/>
                    <a:pt x="1009" y="47"/>
                  </a:cubicBezTo>
                  <a:cubicBezTo>
                    <a:pt x="1009" y="57"/>
                    <a:pt x="1009" y="57"/>
                    <a:pt x="1009" y="57"/>
                  </a:cubicBezTo>
                  <a:cubicBezTo>
                    <a:pt x="1028" y="57"/>
                    <a:pt x="1028" y="57"/>
                    <a:pt x="1028" y="57"/>
                  </a:cubicBezTo>
                  <a:cubicBezTo>
                    <a:pt x="1028" y="69"/>
                    <a:pt x="1027" y="89"/>
                    <a:pt x="1011" y="89"/>
                  </a:cubicBezTo>
                  <a:cubicBezTo>
                    <a:pt x="994" y="89"/>
                    <a:pt x="992" y="71"/>
                    <a:pt x="992" y="49"/>
                  </a:cubicBezTo>
                  <a:cubicBezTo>
                    <a:pt x="992" y="27"/>
                    <a:pt x="994" y="10"/>
                    <a:pt x="1011" y="10"/>
                  </a:cubicBezTo>
                  <a:cubicBezTo>
                    <a:pt x="1022" y="10"/>
                    <a:pt x="1026" y="18"/>
                    <a:pt x="1026" y="28"/>
                  </a:cubicBezTo>
                  <a:lnTo>
                    <a:pt x="1038" y="28"/>
                  </a:lnTo>
                  <a:close/>
                  <a:moveTo>
                    <a:pt x="941" y="15"/>
                  </a:moveTo>
                  <a:cubicBezTo>
                    <a:pt x="942" y="15"/>
                    <a:pt x="942" y="15"/>
                    <a:pt x="942" y="15"/>
                  </a:cubicBezTo>
                  <a:cubicBezTo>
                    <a:pt x="954" y="61"/>
                    <a:pt x="954" y="61"/>
                    <a:pt x="954" y="61"/>
                  </a:cubicBezTo>
                  <a:cubicBezTo>
                    <a:pt x="928" y="61"/>
                    <a:pt x="928" y="61"/>
                    <a:pt x="928" y="61"/>
                  </a:cubicBezTo>
                  <a:lnTo>
                    <a:pt x="941" y="15"/>
                  </a:lnTo>
                  <a:close/>
                  <a:moveTo>
                    <a:pt x="907" y="96"/>
                  </a:moveTo>
                  <a:cubicBezTo>
                    <a:pt x="919" y="96"/>
                    <a:pt x="919" y="96"/>
                    <a:pt x="919" y="96"/>
                  </a:cubicBezTo>
                  <a:cubicBezTo>
                    <a:pt x="926" y="70"/>
                    <a:pt x="926" y="70"/>
                    <a:pt x="926" y="70"/>
                  </a:cubicBezTo>
                  <a:cubicBezTo>
                    <a:pt x="956" y="70"/>
                    <a:pt x="956" y="70"/>
                    <a:pt x="956" y="70"/>
                  </a:cubicBezTo>
                  <a:cubicBezTo>
                    <a:pt x="963" y="96"/>
                    <a:pt x="963" y="96"/>
                    <a:pt x="963" y="96"/>
                  </a:cubicBezTo>
                  <a:cubicBezTo>
                    <a:pt x="975" y="96"/>
                    <a:pt x="975" y="96"/>
                    <a:pt x="975" y="96"/>
                  </a:cubicBezTo>
                  <a:cubicBezTo>
                    <a:pt x="950" y="2"/>
                    <a:pt x="950" y="2"/>
                    <a:pt x="950" y="2"/>
                  </a:cubicBezTo>
                  <a:cubicBezTo>
                    <a:pt x="934" y="2"/>
                    <a:pt x="934" y="2"/>
                    <a:pt x="934" y="2"/>
                  </a:cubicBezTo>
                  <a:lnTo>
                    <a:pt x="907" y="96"/>
                  </a:lnTo>
                  <a:close/>
                  <a:moveTo>
                    <a:pt x="842" y="96"/>
                  </a:moveTo>
                  <a:cubicBezTo>
                    <a:pt x="854" y="96"/>
                    <a:pt x="854" y="96"/>
                    <a:pt x="854" y="96"/>
                  </a:cubicBezTo>
                  <a:cubicBezTo>
                    <a:pt x="854" y="20"/>
                    <a:pt x="854" y="20"/>
                    <a:pt x="854" y="20"/>
                  </a:cubicBezTo>
                  <a:cubicBezTo>
                    <a:pt x="854" y="20"/>
                    <a:pt x="854" y="20"/>
                    <a:pt x="854" y="20"/>
                  </a:cubicBezTo>
                  <a:cubicBezTo>
                    <a:pt x="884" y="96"/>
                    <a:pt x="884" y="96"/>
                    <a:pt x="884" y="96"/>
                  </a:cubicBezTo>
                  <a:cubicBezTo>
                    <a:pt x="900" y="96"/>
                    <a:pt x="900" y="96"/>
                    <a:pt x="900" y="96"/>
                  </a:cubicBezTo>
                  <a:cubicBezTo>
                    <a:pt x="900" y="2"/>
                    <a:pt x="900" y="2"/>
                    <a:pt x="900" y="2"/>
                  </a:cubicBezTo>
                  <a:cubicBezTo>
                    <a:pt x="889" y="2"/>
                    <a:pt x="889" y="2"/>
                    <a:pt x="889" y="2"/>
                  </a:cubicBezTo>
                  <a:cubicBezTo>
                    <a:pt x="889" y="81"/>
                    <a:pt x="889" y="81"/>
                    <a:pt x="889" y="81"/>
                  </a:cubicBezTo>
                  <a:cubicBezTo>
                    <a:pt x="889" y="81"/>
                    <a:pt x="889" y="81"/>
                    <a:pt x="889" y="81"/>
                  </a:cubicBezTo>
                  <a:cubicBezTo>
                    <a:pt x="857" y="2"/>
                    <a:pt x="857" y="2"/>
                    <a:pt x="857" y="2"/>
                  </a:cubicBezTo>
                  <a:cubicBezTo>
                    <a:pt x="842" y="2"/>
                    <a:pt x="842" y="2"/>
                    <a:pt x="842" y="2"/>
                  </a:cubicBezTo>
                  <a:lnTo>
                    <a:pt x="842" y="96"/>
                  </a:lnTo>
                  <a:close/>
                  <a:moveTo>
                    <a:pt x="802" y="15"/>
                  </a:moveTo>
                  <a:cubicBezTo>
                    <a:pt x="803" y="15"/>
                    <a:pt x="803" y="15"/>
                    <a:pt x="803" y="15"/>
                  </a:cubicBezTo>
                  <a:cubicBezTo>
                    <a:pt x="815" y="61"/>
                    <a:pt x="815" y="61"/>
                    <a:pt x="815" y="61"/>
                  </a:cubicBezTo>
                  <a:cubicBezTo>
                    <a:pt x="789" y="61"/>
                    <a:pt x="789" y="61"/>
                    <a:pt x="789" y="61"/>
                  </a:cubicBezTo>
                  <a:lnTo>
                    <a:pt x="802" y="15"/>
                  </a:lnTo>
                  <a:close/>
                  <a:moveTo>
                    <a:pt x="768" y="96"/>
                  </a:moveTo>
                  <a:cubicBezTo>
                    <a:pt x="780" y="96"/>
                    <a:pt x="780" y="96"/>
                    <a:pt x="780" y="96"/>
                  </a:cubicBezTo>
                  <a:cubicBezTo>
                    <a:pt x="787" y="70"/>
                    <a:pt x="787" y="70"/>
                    <a:pt x="787" y="70"/>
                  </a:cubicBezTo>
                  <a:cubicBezTo>
                    <a:pt x="817" y="70"/>
                    <a:pt x="817" y="70"/>
                    <a:pt x="817" y="70"/>
                  </a:cubicBezTo>
                  <a:cubicBezTo>
                    <a:pt x="824" y="96"/>
                    <a:pt x="824" y="96"/>
                    <a:pt x="824" y="96"/>
                  </a:cubicBezTo>
                  <a:cubicBezTo>
                    <a:pt x="836" y="96"/>
                    <a:pt x="836" y="96"/>
                    <a:pt x="836" y="96"/>
                  </a:cubicBezTo>
                  <a:cubicBezTo>
                    <a:pt x="811" y="2"/>
                    <a:pt x="811" y="2"/>
                    <a:pt x="811" y="2"/>
                  </a:cubicBezTo>
                  <a:cubicBezTo>
                    <a:pt x="795" y="2"/>
                    <a:pt x="795" y="2"/>
                    <a:pt x="795" y="2"/>
                  </a:cubicBezTo>
                  <a:lnTo>
                    <a:pt x="768" y="96"/>
                  </a:lnTo>
                  <a:close/>
                  <a:moveTo>
                    <a:pt x="684" y="96"/>
                  </a:moveTo>
                  <a:cubicBezTo>
                    <a:pt x="696" y="96"/>
                    <a:pt x="696" y="96"/>
                    <a:pt x="696" y="96"/>
                  </a:cubicBezTo>
                  <a:cubicBezTo>
                    <a:pt x="696" y="14"/>
                    <a:pt x="696" y="14"/>
                    <a:pt x="696" y="14"/>
                  </a:cubicBezTo>
                  <a:cubicBezTo>
                    <a:pt x="696" y="14"/>
                    <a:pt x="696" y="14"/>
                    <a:pt x="696" y="14"/>
                  </a:cubicBezTo>
                  <a:cubicBezTo>
                    <a:pt x="717" y="96"/>
                    <a:pt x="717" y="96"/>
                    <a:pt x="717" y="96"/>
                  </a:cubicBezTo>
                  <a:cubicBezTo>
                    <a:pt x="728" y="96"/>
                    <a:pt x="728" y="96"/>
                    <a:pt x="728" y="96"/>
                  </a:cubicBezTo>
                  <a:cubicBezTo>
                    <a:pt x="749" y="14"/>
                    <a:pt x="749" y="14"/>
                    <a:pt x="749" y="14"/>
                  </a:cubicBezTo>
                  <a:cubicBezTo>
                    <a:pt x="749" y="14"/>
                    <a:pt x="749" y="14"/>
                    <a:pt x="749" y="14"/>
                  </a:cubicBezTo>
                  <a:cubicBezTo>
                    <a:pt x="749" y="96"/>
                    <a:pt x="749" y="96"/>
                    <a:pt x="749" y="96"/>
                  </a:cubicBezTo>
                  <a:cubicBezTo>
                    <a:pt x="761" y="96"/>
                    <a:pt x="761" y="96"/>
                    <a:pt x="761" y="96"/>
                  </a:cubicBezTo>
                  <a:cubicBezTo>
                    <a:pt x="761" y="2"/>
                    <a:pt x="761" y="2"/>
                    <a:pt x="761" y="2"/>
                  </a:cubicBezTo>
                  <a:cubicBezTo>
                    <a:pt x="742" y="2"/>
                    <a:pt x="742" y="2"/>
                    <a:pt x="742" y="2"/>
                  </a:cubicBezTo>
                  <a:cubicBezTo>
                    <a:pt x="723" y="77"/>
                    <a:pt x="723" y="77"/>
                    <a:pt x="723" y="77"/>
                  </a:cubicBezTo>
                  <a:cubicBezTo>
                    <a:pt x="722" y="77"/>
                    <a:pt x="722" y="77"/>
                    <a:pt x="722" y="77"/>
                  </a:cubicBezTo>
                  <a:cubicBezTo>
                    <a:pt x="704" y="2"/>
                    <a:pt x="704" y="2"/>
                    <a:pt x="704" y="2"/>
                  </a:cubicBezTo>
                  <a:cubicBezTo>
                    <a:pt x="684" y="2"/>
                    <a:pt x="684" y="2"/>
                    <a:pt x="684" y="2"/>
                  </a:cubicBezTo>
                  <a:lnTo>
                    <a:pt x="684" y="96"/>
                  </a:lnTo>
                  <a:close/>
                  <a:moveTo>
                    <a:pt x="604" y="12"/>
                  </a:moveTo>
                  <a:cubicBezTo>
                    <a:pt x="628" y="12"/>
                    <a:pt x="628" y="12"/>
                    <a:pt x="628" y="12"/>
                  </a:cubicBezTo>
                  <a:cubicBezTo>
                    <a:pt x="628" y="2"/>
                    <a:pt x="628" y="2"/>
                    <a:pt x="628" y="2"/>
                  </a:cubicBezTo>
                  <a:cubicBezTo>
                    <a:pt x="569" y="2"/>
                    <a:pt x="569" y="2"/>
                    <a:pt x="569" y="2"/>
                  </a:cubicBezTo>
                  <a:cubicBezTo>
                    <a:pt x="569" y="12"/>
                    <a:pt x="569" y="12"/>
                    <a:pt x="569" y="12"/>
                  </a:cubicBezTo>
                  <a:cubicBezTo>
                    <a:pt x="593" y="12"/>
                    <a:pt x="593" y="12"/>
                    <a:pt x="593" y="12"/>
                  </a:cubicBezTo>
                  <a:cubicBezTo>
                    <a:pt x="593" y="96"/>
                    <a:pt x="593" y="96"/>
                    <a:pt x="593" y="96"/>
                  </a:cubicBezTo>
                  <a:cubicBezTo>
                    <a:pt x="604" y="96"/>
                    <a:pt x="604" y="96"/>
                    <a:pt x="604" y="96"/>
                  </a:cubicBezTo>
                  <a:lnTo>
                    <a:pt x="604" y="12"/>
                  </a:lnTo>
                  <a:close/>
                  <a:moveTo>
                    <a:pt x="502" y="96"/>
                  </a:moveTo>
                  <a:cubicBezTo>
                    <a:pt x="514" y="96"/>
                    <a:pt x="514" y="96"/>
                    <a:pt x="514" y="96"/>
                  </a:cubicBezTo>
                  <a:cubicBezTo>
                    <a:pt x="514" y="20"/>
                    <a:pt x="514" y="20"/>
                    <a:pt x="514" y="20"/>
                  </a:cubicBezTo>
                  <a:cubicBezTo>
                    <a:pt x="514" y="20"/>
                    <a:pt x="514" y="20"/>
                    <a:pt x="514" y="20"/>
                  </a:cubicBezTo>
                  <a:cubicBezTo>
                    <a:pt x="544" y="96"/>
                    <a:pt x="544" y="96"/>
                    <a:pt x="544" y="96"/>
                  </a:cubicBezTo>
                  <a:cubicBezTo>
                    <a:pt x="560" y="96"/>
                    <a:pt x="560" y="96"/>
                    <a:pt x="560" y="96"/>
                  </a:cubicBezTo>
                  <a:cubicBezTo>
                    <a:pt x="560" y="2"/>
                    <a:pt x="560" y="2"/>
                    <a:pt x="560" y="2"/>
                  </a:cubicBezTo>
                  <a:cubicBezTo>
                    <a:pt x="549" y="2"/>
                    <a:pt x="549" y="2"/>
                    <a:pt x="549" y="2"/>
                  </a:cubicBezTo>
                  <a:cubicBezTo>
                    <a:pt x="549" y="81"/>
                    <a:pt x="549" y="81"/>
                    <a:pt x="549" y="81"/>
                  </a:cubicBezTo>
                  <a:cubicBezTo>
                    <a:pt x="548" y="81"/>
                    <a:pt x="548" y="81"/>
                    <a:pt x="548" y="81"/>
                  </a:cubicBezTo>
                  <a:cubicBezTo>
                    <a:pt x="517" y="2"/>
                    <a:pt x="517" y="2"/>
                    <a:pt x="517" y="2"/>
                  </a:cubicBezTo>
                  <a:cubicBezTo>
                    <a:pt x="502" y="2"/>
                    <a:pt x="502" y="2"/>
                    <a:pt x="502" y="2"/>
                  </a:cubicBezTo>
                  <a:lnTo>
                    <a:pt x="502" y="96"/>
                  </a:lnTo>
                  <a:close/>
                  <a:moveTo>
                    <a:pt x="441" y="96"/>
                  </a:moveTo>
                  <a:cubicBezTo>
                    <a:pt x="492" y="96"/>
                    <a:pt x="492" y="96"/>
                    <a:pt x="492" y="96"/>
                  </a:cubicBezTo>
                  <a:cubicBezTo>
                    <a:pt x="492" y="86"/>
                    <a:pt x="492" y="86"/>
                    <a:pt x="492" y="86"/>
                  </a:cubicBezTo>
                  <a:cubicBezTo>
                    <a:pt x="453" y="86"/>
                    <a:pt x="453" y="86"/>
                    <a:pt x="453" y="86"/>
                  </a:cubicBezTo>
                  <a:cubicBezTo>
                    <a:pt x="453" y="52"/>
                    <a:pt x="453" y="52"/>
                    <a:pt x="453" y="52"/>
                  </a:cubicBezTo>
                  <a:cubicBezTo>
                    <a:pt x="488" y="52"/>
                    <a:pt x="488" y="52"/>
                    <a:pt x="488" y="52"/>
                  </a:cubicBezTo>
                  <a:cubicBezTo>
                    <a:pt x="488" y="42"/>
                    <a:pt x="488" y="42"/>
                    <a:pt x="488" y="42"/>
                  </a:cubicBezTo>
                  <a:cubicBezTo>
                    <a:pt x="453" y="42"/>
                    <a:pt x="453" y="42"/>
                    <a:pt x="453" y="42"/>
                  </a:cubicBezTo>
                  <a:cubicBezTo>
                    <a:pt x="453" y="12"/>
                    <a:pt x="453" y="12"/>
                    <a:pt x="453" y="12"/>
                  </a:cubicBezTo>
                  <a:cubicBezTo>
                    <a:pt x="490" y="12"/>
                    <a:pt x="490" y="12"/>
                    <a:pt x="490" y="12"/>
                  </a:cubicBezTo>
                  <a:cubicBezTo>
                    <a:pt x="490" y="2"/>
                    <a:pt x="490" y="2"/>
                    <a:pt x="490" y="2"/>
                  </a:cubicBezTo>
                  <a:cubicBezTo>
                    <a:pt x="441" y="2"/>
                    <a:pt x="441" y="2"/>
                    <a:pt x="441" y="2"/>
                  </a:cubicBezTo>
                  <a:lnTo>
                    <a:pt x="441" y="96"/>
                  </a:lnTo>
                  <a:close/>
                  <a:moveTo>
                    <a:pt x="349" y="96"/>
                  </a:moveTo>
                  <a:cubicBezTo>
                    <a:pt x="360" y="96"/>
                    <a:pt x="360" y="96"/>
                    <a:pt x="360" y="96"/>
                  </a:cubicBezTo>
                  <a:cubicBezTo>
                    <a:pt x="360" y="14"/>
                    <a:pt x="360" y="14"/>
                    <a:pt x="360" y="14"/>
                  </a:cubicBezTo>
                  <a:cubicBezTo>
                    <a:pt x="361" y="14"/>
                    <a:pt x="361" y="14"/>
                    <a:pt x="361" y="14"/>
                  </a:cubicBezTo>
                  <a:cubicBezTo>
                    <a:pt x="382" y="96"/>
                    <a:pt x="382" y="96"/>
                    <a:pt x="382" y="96"/>
                  </a:cubicBezTo>
                  <a:cubicBezTo>
                    <a:pt x="393" y="96"/>
                    <a:pt x="393" y="96"/>
                    <a:pt x="393" y="96"/>
                  </a:cubicBezTo>
                  <a:cubicBezTo>
                    <a:pt x="414" y="14"/>
                    <a:pt x="414" y="14"/>
                    <a:pt x="414" y="14"/>
                  </a:cubicBezTo>
                  <a:cubicBezTo>
                    <a:pt x="414" y="14"/>
                    <a:pt x="414" y="14"/>
                    <a:pt x="414" y="14"/>
                  </a:cubicBezTo>
                  <a:cubicBezTo>
                    <a:pt x="414" y="96"/>
                    <a:pt x="414" y="96"/>
                    <a:pt x="414" y="96"/>
                  </a:cubicBezTo>
                  <a:cubicBezTo>
                    <a:pt x="426" y="96"/>
                    <a:pt x="426" y="96"/>
                    <a:pt x="426" y="96"/>
                  </a:cubicBezTo>
                  <a:cubicBezTo>
                    <a:pt x="426" y="2"/>
                    <a:pt x="426" y="2"/>
                    <a:pt x="426" y="2"/>
                  </a:cubicBezTo>
                  <a:cubicBezTo>
                    <a:pt x="406" y="2"/>
                    <a:pt x="406" y="2"/>
                    <a:pt x="406" y="2"/>
                  </a:cubicBezTo>
                  <a:cubicBezTo>
                    <a:pt x="387" y="77"/>
                    <a:pt x="387" y="77"/>
                    <a:pt x="387" y="77"/>
                  </a:cubicBezTo>
                  <a:cubicBezTo>
                    <a:pt x="387" y="77"/>
                    <a:pt x="387" y="77"/>
                    <a:pt x="387" y="77"/>
                  </a:cubicBezTo>
                  <a:cubicBezTo>
                    <a:pt x="368" y="2"/>
                    <a:pt x="368" y="2"/>
                    <a:pt x="368" y="2"/>
                  </a:cubicBezTo>
                  <a:cubicBezTo>
                    <a:pt x="349" y="2"/>
                    <a:pt x="349" y="2"/>
                    <a:pt x="349" y="2"/>
                  </a:cubicBezTo>
                  <a:lnTo>
                    <a:pt x="349" y="96"/>
                  </a:lnTo>
                  <a:close/>
                  <a:moveTo>
                    <a:pt x="316" y="12"/>
                  </a:moveTo>
                  <a:cubicBezTo>
                    <a:pt x="340" y="12"/>
                    <a:pt x="340" y="12"/>
                    <a:pt x="340" y="12"/>
                  </a:cubicBezTo>
                  <a:cubicBezTo>
                    <a:pt x="340" y="2"/>
                    <a:pt x="340" y="2"/>
                    <a:pt x="340" y="2"/>
                  </a:cubicBezTo>
                  <a:cubicBezTo>
                    <a:pt x="281" y="2"/>
                    <a:pt x="281" y="2"/>
                    <a:pt x="281" y="2"/>
                  </a:cubicBezTo>
                  <a:cubicBezTo>
                    <a:pt x="281" y="12"/>
                    <a:pt x="281" y="12"/>
                    <a:pt x="281" y="12"/>
                  </a:cubicBezTo>
                  <a:cubicBezTo>
                    <a:pt x="305" y="12"/>
                    <a:pt x="305" y="12"/>
                    <a:pt x="305" y="12"/>
                  </a:cubicBezTo>
                  <a:cubicBezTo>
                    <a:pt x="305" y="96"/>
                    <a:pt x="305" y="96"/>
                    <a:pt x="305" y="96"/>
                  </a:cubicBezTo>
                  <a:cubicBezTo>
                    <a:pt x="316" y="96"/>
                    <a:pt x="316" y="96"/>
                    <a:pt x="316" y="96"/>
                  </a:cubicBezTo>
                  <a:lnTo>
                    <a:pt x="316" y="12"/>
                  </a:lnTo>
                  <a:close/>
                  <a:moveTo>
                    <a:pt x="273" y="26"/>
                  </a:moveTo>
                  <a:cubicBezTo>
                    <a:pt x="273" y="9"/>
                    <a:pt x="265" y="0"/>
                    <a:pt x="247" y="0"/>
                  </a:cubicBezTo>
                  <a:cubicBezTo>
                    <a:pt x="223" y="0"/>
                    <a:pt x="219" y="18"/>
                    <a:pt x="219" y="26"/>
                  </a:cubicBezTo>
                  <a:cubicBezTo>
                    <a:pt x="219" y="61"/>
                    <a:pt x="264" y="45"/>
                    <a:pt x="264" y="72"/>
                  </a:cubicBezTo>
                  <a:cubicBezTo>
                    <a:pt x="264" y="82"/>
                    <a:pt x="257" y="89"/>
                    <a:pt x="247" y="89"/>
                  </a:cubicBezTo>
                  <a:cubicBezTo>
                    <a:pt x="230" y="89"/>
                    <a:pt x="230" y="77"/>
                    <a:pt x="230" y="67"/>
                  </a:cubicBezTo>
                  <a:cubicBezTo>
                    <a:pt x="218" y="67"/>
                    <a:pt x="218" y="67"/>
                    <a:pt x="218" y="67"/>
                  </a:cubicBezTo>
                  <a:cubicBezTo>
                    <a:pt x="218" y="87"/>
                    <a:pt x="225" y="98"/>
                    <a:pt x="247" y="98"/>
                  </a:cubicBezTo>
                  <a:cubicBezTo>
                    <a:pt x="260" y="98"/>
                    <a:pt x="276" y="92"/>
                    <a:pt x="276" y="70"/>
                  </a:cubicBezTo>
                  <a:cubicBezTo>
                    <a:pt x="276" y="36"/>
                    <a:pt x="232" y="52"/>
                    <a:pt x="232" y="25"/>
                  </a:cubicBezTo>
                  <a:cubicBezTo>
                    <a:pt x="232" y="15"/>
                    <a:pt x="237" y="10"/>
                    <a:pt x="247" y="10"/>
                  </a:cubicBezTo>
                  <a:cubicBezTo>
                    <a:pt x="258" y="10"/>
                    <a:pt x="262" y="17"/>
                    <a:pt x="262" y="26"/>
                  </a:cubicBezTo>
                  <a:lnTo>
                    <a:pt x="273" y="26"/>
                  </a:lnTo>
                  <a:close/>
                  <a:moveTo>
                    <a:pt x="161" y="96"/>
                  </a:moveTo>
                  <a:cubicBezTo>
                    <a:pt x="211" y="96"/>
                    <a:pt x="211" y="96"/>
                    <a:pt x="211" y="96"/>
                  </a:cubicBezTo>
                  <a:cubicBezTo>
                    <a:pt x="211" y="86"/>
                    <a:pt x="211" y="86"/>
                    <a:pt x="211" y="86"/>
                  </a:cubicBezTo>
                  <a:cubicBezTo>
                    <a:pt x="172" y="86"/>
                    <a:pt x="172" y="86"/>
                    <a:pt x="172" y="86"/>
                  </a:cubicBezTo>
                  <a:cubicBezTo>
                    <a:pt x="172" y="52"/>
                    <a:pt x="172" y="52"/>
                    <a:pt x="172" y="52"/>
                  </a:cubicBezTo>
                  <a:cubicBezTo>
                    <a:pt x="207" y="52"/>
                    <a:pt x="207" y="52"/>
                    <a:pt x="207" y="52"/>
                  </a:cubicBezTo>
                  <a:cubicBezTo>
                    <a:pt x="207" y="42"/>
                    <a:pt x="207" y="42"/>
                    <a:pt x="207" y="42"/>
                  </a:cubicBezTo>
                  <a:cubicBezTo>
                    <a:pt x="172" y="42"/>
                    <a:pt x="172" y="42"/>
                    <a:pt x="172" y="42"/>
                  </a:cubicBezTo>
                  <a:cubicBezTo>
                    <a:pt x="172" y="12"/>
                    <a:pt x="172" y="12"/>
                    <a:pt x="172" y="12"/>
                  </a:cubicBezTo>
                  <a:cubicBezTo>
                    <a:pt x="209" y="12"/>
                    <a:pt x="209" y="12"/>
                    <a:pt x="209" y="12"/>
                  </a:cubicBezTo>
                  <a:cubicBezTo>
                    <a:pt x="209" y="2"/>
                    <a:pt x="209" y="2"/>
                    <a:pt x="209" y="2"/>
                  </a:cubicBezTo>
                  <a:cubicBezTo>
                    <a:pt x="161" y="2"/>
                    <a:pt x="161" y="2"/>
                    <a:pt x="161" y="2"/>
                  </a:cubicBezTo>
                  <a:lnTo>
                    <a:pt x="161" y="96"/>
                  </a:lnTo>
                  <a:close/>
                  <a:moveTo>
                    <a:pt x="115" y="96"/>
                  </a:moveTo>
                  <a:cubicBezTo>
                    <a:pt x="130" y="96"/>
                    <a:pt x="130" y="96"/>
                    <a:pt x="130" y="96"/>
                  </a:cubicBezTo>
                  <a:cubicBezTo>
                    <a:pt x="153" y="2"/>
                    <a:pt x="153" y="2"/>
                    <a:pt x="153" y="2"/>
                  </a:cubicBezTo>
                  <a:cubicBezTo>
                    <a:pt x="141" y="2"/>
                    <a:pt x="141" y="2"/>
                    <a:pt x="141" y="2"/>
                  </a:cubicBezTo>
                  <a:cubicBezTo>
                    <a:pt x="123" y="83"/>
                    <a:pt x="123" y="83"/>
                    <a:pt x="123" y="83"/>
                  </a:cubicBezTo>
                  <a:cubicBezTo>
                    <a:pt x="123" y="83"/>
                    <a:pt x="123" y="83"/>
                    <a:pt x="123" y="83"/>
                  </a:cubicBezTo>
                  <a:cubicBezTo>
                    <a:pt x="104" y="2"/>
                    <a:pt x="104" y="2"/>
                    <a:pt x="104" y="2"/>
                  </a:cubicBezTo>
                  <a:cubicBezTo>
                    <a:pt x="92" y="2"/>
                    <a:pt x="92" y="2"/>
                    <a:pt x="92" y="2"/>
                  </a:cubicBezTo>
                  <a:lnTo>
                    <a:pt x="115" y="96"/>
                  </a:lnTo>
                  <a:close/>
                  <a:moveTo>
                    <a:pt x="27" y="96"/>
                  </a:moveTo>
                  <a:cubicBezTo>
                    <a:pt x="38" y="96"/>
                    <a:pt x="38" y="96"/>
                    <a:pt x="38" y="96"/>
                  </a:cubicBezTo>
                  <a:cubicBezTo>
                    <a:pt x="38" y="20"/>
                    <a:pt x="38" y="20"/>
                    <a:pt x="38" y="20"/>
                  </a:cubicBezTo>
                  <a:cubicBezTo>
                    <a:pt x="39" y="20"/>
                    <a:pt x="39" y="20"/>
                    <a:pt x="39" y="20"/>
                  </a:cubicBezTo>
                  <a:cubicBezTo>
                    <a:pt x="69" y="96"/>
                    <a:pt x="69" y="96"/>
                    <a:pt x="69" y="96"/>
                  </a:cubicBezTo>
                  <a:cubicBezTo>
                    <a:pt x="85" y="96"/>
                    <a:pt x="85" y="96"/>
                    <a:pt x="85" y="96"/>
                  </a:cubicBezTo>
                  <a:cubicBezTo>
                    <a:pt x="85" y="2"/>
                    <a:pt x="85" y="2"/>
                    <a:pt x="85" y="2"/>
                  </a:cubicBezTo>
                  <a:cubicBezTo>
                    <a:pt x="73" y="2"/>
                    <a:pt x="73" y="2"/>
                    <a:pt x="73" y="2"/>
                  </a:cubicBezTo>
                  <a:cubicBezTo>
                    <a:pt x="73" y="81"/>
                    <a:pt x="73" y="81"/>
                    <a:pt x="73" y="81"/>
                  </a:cubicBezTo>
                  <a:cubicBezTo>
                    <a:pt x="73" y="81"/>
                    <a:pt x="73" y="81"/>
                    <a:pt x="73" y="81"/>
                  </a:cubicBezTo>
                  <a:cubicBezTo>
                    <a:pt x="42" y="2"/>
                    <a:pt x="42" y="2"/>
                    <a:pt x="42" y="2"/>
                  </a:cubicBezTo>
                  <a:cubicBezTo>
                    <a:pt x="27" y="2"/>
                    <a:pt x="27" y="2"/>
                    <a:pt x="27" y="2"/>
                  </a:cubicBezTo>
                  <a:lnTo>
                    <a:pt x="27" y="96"/>
                  </a:lnTo>
                  <a:close/>
                  <a:moveTo>
                    <a:pt x="0" y="96"/>
                  </a:moveTo>
                  <a:cubicBezTo>
                    <a:pt x="11" y="96"/>
                    <a:pt x="11" y="96"/>
                    <a:pt x="11" y="96"/>
                  </a:cubicBezTo>
                  <a:cubicBezTo>
                    <a:pt x="11" y="2"/>
                    <a:pt x="11" y="2"/>
                    <a:pt x="11" y="2"/>
                  </a:cubicBezTo>
                  <a:cubicBezTo>
                    <a:pt x="0" y="2"/>
                    <a:pt x="0" y="2"/>
                    <a:pt x="0" y="2"/>
                  </a:cubicBezTo>
                  <a:lnTo>
                    <a:pt x="0" y="96"/>
                  </a:lnTo>
                  <a:close/>
                </a:path>
              </a:pathLst>
            </a:custGeom>
            <a:solidFill>
              <a:srgbClr val="515151"/>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7">
              <a:extLst>
                <a:ext uri="{FF2B5EF4-FFF2-40B4-BE49-F238E27FC236}">
                  <a16:creationId xmlns:a16="http://schemas.microsoft.com/office/drawing/2014/main" id="{5FAA1C18-9D10-4FB5-A961-E03AC7454FC5}"/>
                </a:ext>
              </a:extLst>
            </p:cNvPr>
            <p:cNvSpPr>
              <a:spLocks/>
            </p:cNvSpPr>
            <p:nvPr userDrawn="1"/>
          </p:nvSpPr>
          <p:spPr bwMode="auto">
            <a:xfrm>
              <a:off x="10609263" y="406400"/>
              <a:ext cx="203200" cy="303212"/>
            </a:xfrm>
            <a:custGeom>
              <a:avLst/>
              <a:gdLst>
                <a:gd name="T0" fmla="*/ 120 w 170"/>
                <a:gd name="T1" fmla="*/ 215 h 252"/>
                <a:gd name="T2" fmla="*/ 94 w 170"/>
                <a:gd name="T3" fmla="*/ 215 h 252"/>
                <a:gd name="T4" fmla="*/ 68 w 170"/>
                <a:gd name="T5" fmla="*/ 194 h 252"/>
                <a:gd name="T6" fmla="*/ 68 w 170"/>
                <a:gd name="T7" fmla="*/ 138 h 252"/>
                <a:gd name="T8" fmla="*/ 110 w 170"/>
                <a:gd name="T9" fmla="*/ 138 h 252"/>
                <a:gd name="T10" fmla="*/ 150 w 170"/>
                <a:gd name="T11" fmla="*/ 155 h 252"/>
                <a:gd name="T12" fmla="*/ 155 w 170"/>
                <a:gd name="T13" fmla="*/ 155 h 252"/>
                <a:gd name="T14" fmla="*/ 154 w 170"/>
                <a:gd name="T15" fmla="*/ 119 h 252"/>
                <a:gd name="T16" fmla="*/ 155 w 170"/>
                <a:gd name="T17" fmla="*/ 82 h 252"/>
                <a:gd name="T18" fmla="*/ 150 w 170"/>
                <a:gd name="T19" fmla="*/ 82 h 252"/>
                <a:gd name="T20" fmla="*/ 109 w 170"/>
                <a:gd name="T21" fmla="*/ 100 h 252"/>
                <a:gd name="T22" fmla="*/ 68 w 170"/>
                <a:gd name="T23" fmla="*/ 100 h 252"/>
                <a:gd name="T24" fmla="*/ 68 w 170"/>
                <a:gd name="T25" fmla="*/ 38 h 252"/>
                <a:gd name="T26" fmla="*/ 117 w 170"/>
                <a:gd name="T27" fmla="*/ 38 h 252"/>
                <a:gd name="T28" fmla="*/ 160 w 170"/>
                <a:gd name="T29" fmla="*/ 55 h 252"/>
                <a:gd name="T30" fmla="*/ 165 w 170"/>
                <a:gd name="T31" fmla="*/ 55 h 252"/>
                <a:gd name="T32" fmla="*/ 165 w 170"/>
                <a:gd name="T33" fmla="*/ 0 h 252"/>
                <a:gd name="T34" fmla="*/ 0 w 170"/>
                <a:gd name="T35" fmla="*/ 0 h 252"/>
                <a:gd name="T36" fmla="*/ 0 w 170"/>
                <a:gd name="T37" fmla="*/ 5 h 252"/>
                <a:gd name="T38" fmla="*/ 19 w 170"/>
                <a:gd name="T39" fmla="*/ 59 h 252"/>
                <a:gd name="T40" fmla="*/ 19 w 170"/>
                <a:gd name="T41" fmla="*/ 192 h 252"/>
                <a:gd name="T42" fmla="*/ 0 w 170"/>
                <a:gd name="T43" fmla="*/ 247 h 252"/>
                <a:gd name="T44" fmla="*/ 0 w 170"/>
                <a:gd name="T45" fmla="*/ 252 h 252"/>
                <a:gd name="T46" fmla="*/ 163 w 170"/>
                <a:gd name="T47" fmla="*/ 252 h 252"/>
                <a:gd name="T48" fmla="*/ 170 w 170"/>
                <a:gd name="T49" fmla="*/ 195 h 252"/>
                <a:gd name="T50" fmla="*/ 165 w 170"/>
                <a:gd name="T51" fmla="*/ 194 h 252"/>
                <a:gd name="T52" fmla="*/ 120 w 170"/>
                <a:gd name="T53" fmla="*/ 21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0" h="252">
                  <a:moveTo>
                    <a:pt x="120" y="215"/>
                  </a:moveTo>
                  <a:cubicBezTo>
                    <a:pt x="94" y="215"/>
                    <a:pt x="94" y="215"/>
                    <a:pt x="94" y="215"/>
                  </a:cubicBezTo>
                  <a:cubicBezTo>
                    <a:pt x="75" y="215"/>
                    <a:pt x="68" y="214"/>
                    <a:pt x="68" y="194"/>
                  </a:cubicBezTo>
                  <a:cubicBezTo>
                    <a:pt x="68" y="138"/>
                    <a:pt x="68" y="138"/>
                    <a:pt x="68" y="138"/>
                  </a:cubicBezTo>
                  <a:cubicBezTo>
                    <a:pt x="110" y="138"/>
                    <a:pt x="110" y="138"/>
                    <a:pt x="110" y="138"/>
                  </a:cubicBezTo>
                  <a:cubicBezTo>
                    <a:pt x="134" y="138"/>
                    <a:pt x="146" y="142"/>
                    <a:pt x="150" y="155"/>
                  </a:cubicBezTo>
                  <a:cubicBezTo>
                    <a:pt x="155" y="155"/>
                    <a:pt x="155" y="155"/>
                    <a:pt x="155" y="155"/>
                  </a:cubicBezTo>
                  <a:cubicBezTo>
                    <a:pt x="154" y="144"/>
                    <a:pt x="154" y="131"/>
                    <a:pt x="154" y="119"/>
                  </a:cubicBezTo>
                  <a:cubicBezTo>
                    <a:pt x="154" y="107"/>
                    <a:pt x="154" y="94"/>
                    <a:pt x="155" y="82"/>
                  </a:cubicBezTo>
                  <a:cubicBezTo>
                    <a:pt x="150" y="82"/>
                    <a:pt x="150" y="82"/>
                    <a:pt x="150" y="82"/>
                  </a:cubicBezTo>
                  <a:cubicBezTo>
                    <a:pt x="145" y="96"/>
                    <a:pt x="134" y="100"/>
                    <a:pt x="109" y="100"/>
                  </a:cubicBezTo>
                  <a:cubicBezTo>
                    <a:pt x="68" y="100"/>
                    <a:pt x="68" y="100"/>
                    <a:pt x="68" y="100"/>
                  </a:cubicBezTo>
                  <a:cubicBezTo>
                    <a:pt x="68" y="38"/>
                    <a:pt x="68" y="38"/>
                    <a:pt x="68" y="38"/>
                  </a:cubicBezTo>
                  <a:cubicBezTo>
                    <a:pt x="117" y="38"/>
                    <a:pt x="117" y="38"/>
                    <a:pt x="117" y="38"/>
                  </a:cubicBezTo>
                  <a:cubicBezTo>
                    <a:pt x="142" y="38"/>
                    <a:pt x="153" y="40"/>
                    <a:pt x="160" y="55"/>
                  </a:cubicBezTo>
                  <a:cubicBezTo>
                    <a:pt x="165" y="55"/>
                    <a:pt x="165" y="55"/>
                    <a:pt x="165" y="55"/>
                  </a:cubicBezTo>
                  <a:cubicBezTo>
                    <a:pt x="165" y="0"/>
                    <a:pt x="165" y="0"/>
                    <a:pt x="165" y="0"/>
                  </a:cubicBezTo>
                  <a:cubicBezTo>
                    <a:pt x="0" y="0"/>
                    <a:pt x="0" y="0"/>
                    <a:pt x="0" y="0"/>
                  </a:cubicBezTo>
                  <a:cubicBezTo>
                    <a:pt x="0" y="5"/>
                    <a:pt x="0" y="5"/>
                    <a:pt x="0" y="5"/>
                  </a:cubicBezTo>
                  <a:cubicBezTo>
                    <a:pt x="18" y="8"/>
                    <a:pt x="19" y="27"/>
                    <a:pt x="19" y="59"/>
                  </a:cubicBezTo>
                  <a:cubicBezTo>
                    <a:pt x="19" y="192"/>
                    <a:pt x="19" y="192"/>
                    <a:pt x="19" y="192"/>
                  </a:cubicBezTo>
                  <a:cubicBezTo>
                    <a:pt x="19" y="225"/>
                    <a:pt x="18" y="243"/>
                    <a:pt x="0" y="247"/>
                  </a:cubicBezTo>
                  <a:cubicBezTo>
                    <a:pt x="0" y="252"/>
                    <a:pt x="0" y="252"/>
                    <a:pt x="0" y="252"/>
                  </a:cubicBezTo>
                  <a:cubicBezTo>
                    <a:pt x="163" y="252"/>
                    <a:pt x="163" y="252"/>
                    <a:pt x="163" y="252"/>
                  </a:cubicBezTo>
                  <a:cubicBezTo>
                    <a:pt x="170" y="195"/>
                    <a:pt x="170" y="195"/>
                    <a:pt x="170" y="195"/>
                  </a:cubicBezTo>
                  <a:cubicBezTo>
                    <a:pt x="165" y="194"/>
                    <a:pt x="165" y="194"/>
                    <a:pt x="165" y="194"/>
                  </a:cubicBezTo>
                  <a:cubicBezTo>
                    <a:pt x="160" y="209"/>
                    <a:pt x="148" y="215"/>
                    <a:pt x="120" y="215"/>
                  </a:cubicBezTo>
                </a:path>
              </a:pathLst>
            </a:custGeom>
            <a:solidFill>
              <a:srgbClr val="515151"/>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8">
              <a:extLst>
                <a:ext uri="{FF2B5EF4-FFF2-40B4-BE49-F238E27FC236}">
                  <a16:creationId xmlns:a16="http://schemas.microsoft.com/office/drawing/2014/main" id="{C4BDF495-4A01-4FB1-B9B1-6F6EF0E1556D}"/>
                </a:ext>
              </a:extLst>
            </p:cNvPr>
            <p:cNvSpPr>
              <a:spLocks/>
            </p:cNvSpPr>
            <p:nvPr userDrawn="1"/>
          </p:nvSpPr>
          <p:spPr bwMode="auto">
            <a:xfrm>
              <a:off x="10850563" y="406400"/>
              <a:ext cx="201612" cy="303212"/>
            </a:xfrm>
            <a:custGeom>
              <a:avLst/>
              <a:gdLst>
                <a:gd name="T0" fmla="*/ 119 w 169"/>
                <a:gd name="T1" fmla="*/ 215 h 252"/>
                <a:gd name="T2" fmla="*/ 94 w 169"/>
                <a:gd name="T3" fmla="*/ 215 h 252"/>
                <a:gd name="T4" fmla="*/ 67 w 169"/>
                <a:gd name="T5" fmla="*/ 194 h 252"/>
                <a:gd name="T6" fmla="*/ 67 w 169"/>
                <a:gd name="T7" fmla="*/ 138 h 252"/>
                <a:gd name="T8" fmla="*/ 109 w 169"/>
                <a:gd name="T9" fmla="*/ 138 h 252"/>
                <a:gd name="T10" fmla="*/ 150 w 169"/>
                <a:gd name="T11" fmla="*/ 155 h 252"/>
                <a:gd name="T12" fmla="*/ 154 w 169"/>
                <a:gd name="T13" fmla="*/ 155 h 252"/>
                <a:gd name="T14" fmla="*/ 154 w 169"/>
                <a:gd name="T15" fmla="*/ 119 h 252"/>
                <a:gd name="T16" fmla="*/ 154 w 169"/>
                <a:gd name="T17" fmla="*/ 82 h 252"/>
                <a:gd name="T18" fmla="*/ 150 w 169"/>
                <a:gd name="T19" fmla="*/ 82 h 252"/>
                <a:gd name="T20" fmla="*/ 109 w 169"/>
                <a:gd name="T21" fmla="*/ 100 h 252"/>
                <a:gd name="T22" fmla="*/ 67 w 169"/>
                <a:gd name="T23" fmla="*/ 100 h 252"/>
                <a:gd name="T24" fmla="*/ 67 w 169"/>
                <a:gd name="T25" fmla="*/ 38 h 252"/>
                <a:gd name="T26" fmla="*/ 117 w 169"/>
                <a:gd name="T27" fmla="*/ 38 h 252"/>
                <a:gd name="T28" fmla="*/ 159 w 169"/>
                <a:gd name="T29" fmla="*/ 55 h 252"/>
                <a:gd name="T30" fmla="*/ 164 w 169"/>
                <a:gd name="T31" fmla="*/ 55 h 252"/>
                <a:gd name="T32" fmla="*/ 164 w 169"/>
                <a:gd name="T33" fmla="*/ 0 h 252"/>
                <a:gd name="T34" fmla="*/ 0 w 169"/>
                <a:gd name="T35" fmla="*/ 0 h 252"/>
                <a:gd name="T36" fmla="*/ 0 w 169"/>
                <a:gd name="T37" fmla="*/ 5 h 252"/>
                <a:gd name="T38" fmla="*/ 19 w 169"/>
                <a:gd name="T39" fmla="*/ 59 h 252"/>
                <a:gd name="T40" fmla="*/ 19 w 169"/>
                <a:gd name="T41" fmla="*/ 192 h 252"/>
                <a:gd name="T42" fmla="*/ 0 w 169"/>
                <a:gd name="T43" fmla="*/ 247 h 252"/>
                <a:gd name="T44" fmla="*/ 0 w 169"/>
                <a:gd name="T45" fmla="*/ 252 h 252"/>
                <a:gd name="T46" fmla="*/ 163 w 169"/>
                <a:gd name="T47" fmla="*/ 252 h 252"/>
                <a:gd name="T48" fmla="*/ 169 w 169"/>
                <a:gd name="T49" fmla="*/ 195 h 252"/>
                <a:gd name="T50" fmla="*/ 165 w 169"/>
                <a:gd name="T51" fmla="*/ 194 h 252"/>
                <a:gd name="T52" fmla="*/ 119 w 169"/>
                <a:gd name="T53" fmla="*/ 21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9" h="252">
                  <a:moveTo>
                    <a:pt x="119" y="215"/>
                  </a:moveTo>
                  <a:cubicBezTo>
                    <a:pt x="94" y="215"/>
                    <a:pt x="94" y="215"/>
                    <a:pt x="94" y="215"/>
                  </a:cubicBezTo>
                  <a:cubicBezTo>
                    <a:pt x="74" y="215"/>
                    <a:pt x="67" y="214"/>
                    <a:pt x="67" y="194"/>
                  </a:cubicBezTo>
                  <a:cubicBezTo>
                    <a:pt x="67" y="138"/>
                    <a:pt x="67" y="138"/>
                    <a:pt x="67" y="138"/>
                  </a:cubicBezTo>
                  <a:cubicBezTo>
                    <a:pt x="109" y="138"/>
                    <a:pt x="109" y="138"/>
                    <a:pt x="109" y="138"/>
                  </a:cubicBezTo>
                  <a:cubicBezTo>
                    <a:pt x="133" y="138"/>
                    <a:pt x="146" y="142"/>
                    <a:pt x="150" y="155"/>
                  </a:cubicBezTo>
                  <a:cubicBezTo>
                    <a:pt x="154" y="155"/>
                    <a:pt x="154" y="155"/>
                    <a:pt x="154" y="155"/>
                  </a:cubicBezTo>
                  <a:cubicBezTo>
                    <a:pt x="154" y="144"/>
                    <a:pt x="154" y="131"/>
                    <a:pt x="154" y="119"/>
                  </a:cubicBezTo>
                  <a:cubicBezTo>
                    <a:pt x="154" y="107"/>
                    <a:pt x="154" y="94"/>
                    <a:pt x="154" y="82"/>
                  </a:cubicBezTo>
                  <a:cubicBezTo>
                    <a:pt x="150" y="82"/>
                    <a:pt x="150" y="82"/>
                    <a:pt x="150" y="82"/>
                  </a:cubicBezTo>
                  <a:cubicBezTo>
                    <a:pt x="145" y="96"/>
                    <a:pt x="134" y="100"/>
                    <a:pt x="109" y="100"/>
                  </a:cubicBezTo>
                  <a:cubicBezTo>
                    <a:pt x="67" y="100"/>
                    <a:pt x="67" y="100"/>
                    <a:pt x="67" y="100"/>
                  </a:cubicBezTo>
                  <a:cubicBezTo>
                    <a:pt x="67" y="38"/>
                    <a:pt x="67" y="38"/>
                    <a:pt x="67" y="38"/>
                  </a:cubicBezTo>
                  <a:cubicBezTo>
                    <a:pt x="117" y="38"/>
                    <a:pt x="117" y="38"/>
                    <a:pt x="117" y="38"/>
                  </a:cubicBezTo>
                  <a:cubicBezTo>
                    <a:pt x="141" y="38"/>
                    <a:pt x="153" y="40"/>
                    <a:pt x="159" y="55"/>
                  </a:cubicBezTo>
                  <a:cubicBezTo>
                    <a:pt x="164" y="55"/>
                    <a:pt x="164" y="55"/>
                    <a:pt x="164" y="55"/>
                  </a:cubicBezTo>
                  <a:cubicBezTo>
                    <a:pt x="164" y="0"/>
                    <a:pt x="164" y="0"/>
                    <a:pt x="164" y="0"/>
                  </a:cubicBezTo>
                  <a:cubicBezTo>
                    <a:pt x="0" y="0"/>
                    <a:pt x="0" y="0"/>
                    <a:pt x="0" y="0"/>
                  </a:cubicBezTo>
                  <a:cubicBezTo>
                    <a:pt x="0" y="5"/>
                    <a:pt x="0" y="5"/>
                    <a:pt x="0" y="5"/>
                  </a:cubicBezTo>
                  <a:cubicBezTo>
                    <a:pt x="18" y="8"/>
                    <a:pt x="19" y="27"/>
                    <a:pt x="19" y="59"/>
                  </a:cubicBezTo>
                  <a:cubicBezTo>
                    <a:pt x="19" y="192"/>
                    <a:pt x="19" y="192"/>
                    <a:pt x="19" y="192"/>
                  </a:cubicBezTo>
                  <a:cubicBezTo>
                    <a:pt x="19" y="225"/>
                    <a:pt x="17" y="243"/>
                    <a:pt x="0" y="247"/>
                  </a:cubicBezTo>
                  <a:cubicBezTo>
                    <a:pt x="0" y="252"/>
                    <a:pt x="0" y="252"/>
                    <a:pt x="0" y="252"/>
                  </a:cubicBezTo>
                  <a:cubicBezTo>
                    <a:pt x="163" y="252"/>
                    <a:pt x="163" y="252"/>
                    <a:pt x="163" y="252"/>
                  </a:cubicBezTo>
                  <a:cubicBezTo>
                    <a:pt x="169" y="195"/>
                    <a:pt x="169" y="195"/>
                    <a:pt x="169" y="195"/>
                  </a:cubicBezTo>
                  <a:cubicBezTo>
                    <a:pt x="165" y="194"/>
                    <a:pt x="165" y="194"/>
                    <a:pt x="165" y="194"/>
                  </a:cubicBezTo>
                  <a:cubicBezTo>
                    <a:pt x="160" y="209"/>
                    <a:pt x="148" y="215"/>
                    <a:pt x="119" y="215"/>
                  </a:cubicBezTo>
                </a:path>
              </a:pathLst>
            </a:custGeom>
            <a:solidFill>
              <a:srgbClr val="515151"/>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9">
              <a:extLst>
                <a:ext uri="{FF2B5EF4-FFF2-40B4-BE49-F238E27FC236}">
                  <a16:creationId xmlns:a16="http://schemas.microsoft.com/office/drawing/2014/main" id="{D7EF4242-E0C3-4022-B5AC-AF5E7C059E56}"/>
                </a:ext>
              </a:extLst>
            </p:cNvPr>
            <p:cNvSpPr>
              <a:spLocks noEditPoints="1"/>
            </p:cNvSpPr>
            <p:nvPr userDrawn="1"/>
          </p:nvSpPr>
          <p:spPr bwMode="auto">
            <a:xfrm>
              <a:off x="11098213" y="407988"/>
              <a:ext cx="263525" cy="301625"/>
            </a:xfrm>
            <a:custGeom>
              <a:avLst/>
              <a:gdLst>
                <a:gd name="T0" fmla="*/ 101 w 221"/>
                <a:gd name="T1" fmla="*/ 213 h 251"/>
                <a:gd name="T2" fmla="*/ 67 w 221"/>
                <a:gd name="T3" fmla="*/ 182 h 251"/>
                <a:gd name="T4" fmla="*/ 67 w 221"/>
                <a:gd name="T5" fmla="*/ 39 h 251"/>
                <a:gd name="T6" fmla="*/ 94 w 221"/>
                <a:gd name="T7" fmla="*/ 36 h 251"/>
                <a:gd name="T8" fmla="*/ 172 w 221"/>
                <a:gd name="T9" fmla="*/ 125 h 251"/>
                <a:gd name="T10" fmla="*/ 101 w 221"/>
                <a:gd name="T11" fmla="*/ 213 h 251"/>
                <a:gd name="T12" fmla="*/ 155 w 221"/>
                <a:gd name="T13" fmla="*/ 9 h 251"/>
                <a:gd name="T14" fmla="*/ 90 w 221"/>
                <a:gd name="T15" fmla="*/ 0 h 251"/>
                <a:gd name="T16" fmla="*/ 0 w 221"/>
                <a:gd name="T17" fmla="*/ 0 h 251"/>
                <a:gd name="T18" fmla="*/ 0 w 221"/>
                <a:gd name="T19" fmla="*/ 4 h 251"/>
                <a:gd name="T20" fmla="*/ 19 w 221"/>
                <a:gd name="T21" fmla="*/ 58 h 251"/>
                <a:gd name="T22" fmla="*/ 19 w 221"/>
                <a:gd name="T23" fmla="*/ 192 h 251"/>
                <a:gd name="T24" fmla="*/ 0 w 221"/>
                <a:gd name="T25" fmla="*/ 246 h 251"/>
                <a:gd name="T26" fmla="*/ 0 w 221"/>
                <a:gd name="T27" fmla="*/ 251 h 251"/>
                <a:gd name="T28" fmla="*/ 91 w 221"/>
                <a:gd name="T29" fmla="*/ 251 h 251"/>
                <a:gd name="T30" fmla="*/ 221 w 221"/>
                <a:gd name="T31" fmla="*/ 125 h 251"/>
                <a:gd name="T32" fmla="*/ 155 w 221"/>
                <a:gd name="T33" fmla="*/ 9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1" h="251">
                  <a:moveTo>
                    <a:pt x="101" y="213"/>
                  </a:moveTo>
                  <a:cubicBezTo>
                    <a:pt x="68" y="213"/>
                    <a:pt x="67" y="205"/>
                    <a:pt x="67" y="182"/>
                  </a:cubicBezTo>
                  <a:cubicBezTo>
                    <a:pt x="67" y="39"/>
                    <a:pt x="67" y="39"/>
                    <a:pt x="67" y="39"/>
                  </a:cubicBezTo>
                  <a:cubicBezTo>
                    <a:pt x="74" y="38"/>
                    <a:pt x="84" y="36"/>
                    <a:pt x="94" y="36"/>
                  </a:cubicBezTo>
                  <a:cubicBezTo>
                    <a:pt x="149" y="36"/>
                    <a:pt x="172" y="74"/>
                    <a:pt x="172" y="125"/>
                  </a:cubicBezTo>
                  <a:cubicBezTo>
                    <a:pt x="172" y="181"/>
                    <a:pt x="149" y="213"/>
                    <a:pt x="101" y="213"/>
                  </a:cubicBezTo>
                  <a:moveTo>
                    <a:pt x="155" y="9"/>
                  </a:moveTo>
                  <a:cubicBezTo>
                    <a:pt x="133" y="1"/>
                    <a:pt x="112" y="0"/>
                    <a:pt x="90" y="0"/>
                  </a:cubicBezTo>
                  <a:cubicBezTo>
                    <a:pt x="0" y="0"/>
                    <a:pt x="0" y="0"/>
                    <a:pt x="0" y="0"/>
                  </a:cubicBezTo>
                  <a:cubicBezTo>
                    <a:pt x="0" y="4"/>
                    <a:pt x="0" y="4"/>
                    <a:pt x="0" y="4"/>
                  </a:cubicBezTo>
                  <a:cubicBezTo>
                    <a:pt x="17" y="7"/>
                    <a:pt x="19" y="26"/>
                    <a:pt x="19" y="58"/>
                  </a:cubicBezTo>
                  <a:cubicBezTo>
                    <a:pt x="19" y="192"/>
                    <a:pt x="19" y="192"/>
                    <a:pt x="19" y="192"/>
                  </a:cubicBezTo>
                  <a:cubicBezTo>
                    <a:pt x="19" y="225"/>
                    <a:pt x="17" y="243"/>
                    <a:pt x="0" y="246"/>
                  </a:cubicBezTo>
                  <a:cubicBezTo>
                    <a:pt x="0" y="251"/>
                    <a:pt x="0" y="251"/>
                    <a:pt x="0" y="251"/>
                  </a:cubicBezTo>
                  <a:cubicBezTo>
                    <a:pt x="91" y="251"/>
                    <a:pt x="91" y="251"/>
                    <a:pt x="91" y="251"/>
                  </a:cubicBezTo>
                  <a:cubicBezTo>
                    <a:pt x="182" y="251"/>
                    <a:pt x="221" y="202"/>
                    <a:pt x="221" y="125"/>
                  </a:cubicBezTo>
                  <a:cubicBezTo>
                    <a:pt x="221" y="71"/>
                    <a:pt x="202" y="26"/>
                    <a:pt x="155" y="9"/>
                  </a:cubicBezTo>
                </a:path>
              </a:pathLst>
            </a:custGeom>
            <a:solidFill>
              <a:srgbClr val="515151"/>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10">
              <a:extLst>
                <a:ext uri="{FF2B5EF4-FFF2-40B4-BE49-F238E27FC236}">
                  <a16:creationId xmlns:a16="http://schemas.microsoft.com/office/drawing/2014/main" id="{A6AC06E2-0A0C-4D14-8602-630BCD96A26F}"/>
                </a:ext>
              </a:extLst>
            </p:cNvPr>
            <p:cNvSpPr>
              <a:spLocks/>
            </p:cNvSpPr>
            <p:nvPr userDrawn="1"/>
          </p:nvSpPr>
          <p:spPr bwMode="auto">
            <a:xfrm>
              <a:off x="11380788" y="406400"/>
              <a:ext cx="203200" cy="303212"/>
            </a:xfrm>
            <a:custGeom>
              <a:avLst/>
              <a:gdLst>
                <a:gd name="T0" fmla="*/ 119 w 169"/>
                <a:gd name="T1" fmla="*/ 215 h 252"/>
                <a:gd name="T2" fmla="*/ 94 w 169"/>
                <a:gd name="T3" fmla="*/ 215 h 252"/>
                <a:gd name="T4" fmla="*/ 67 w 169"/>
                <a:gd name="T5" fmla="*/ 194 h 252"/>
                <a:gd name="T6" fmla="*/ 67 w 169"/>
                <a:gd name="T7" fmla="*/ 138 h 252"/>
                <a:gd name="T8" fmla="*/ 109 w 169"/>
                <a:gd name="T9" fmla="*/ 138 h 252"/>
                <a:gd name="T10" fmla="*/ 150 w 169"/>
                <a:gd name="T11" fmla="*/ 155 h 252"/>
                <a:gd name="T12" fmla="*/ 154 w 169"/>
                <a:gd name="T13" fmla="*/ 155 h 252"/>
                <a:gd name="T14" fmla="*/ 153 w 169"/>
                <a:gd name="T15" fmla="*/ 119 h 252"/>
                <a:gd name="T16" fmla="*/ 154 w 169"/>
                <a:gd name="T17" fmla="*/ 82 h 252"/>
                <a:gd name="T18" fmla="*/ 150 w 169"/>
                <a:gd name="T19" fmla="*/ 82 h 252"/>
                <a:gd name="T20" fmla="*/ 108 w 169"/>
                <a:gd name="T21" fmla="*/ 100 h 252"/>
                <a:gd name="T22" fmla="*/ 67 w 169"/>
                <a:gd name="T23" fmla="*/ 100 h 252"/>
                <a:gd name="T24" fmla="*/ 67 w 169"/>
                <a:gd name="T25" fmla="*/ 38 h 252"/>
                <a:gd name="T26" fmla="*/ 116 w 169"/>
                <a:gd name="T27" fmla="*/ 38 h 252"/>
                <a:gd name="T28" fmla="*/ 159 w 169"/>
                <a:gd name="T29" fmla="*/ 55 h 252"/>
                <a:gd name="T30" fmla="*/ 164 w 169"/>
                <a:gd name="T31" fmla="*/ 55 h 252"/>
                <a:gd name="T32" fmla="*/ 164 w 169"/>
                <a:gd name="T33" fmla="*/ 0 h 252"/>
                <a:gd name="T34" fmla="*/ 0 w 169"/>
                <a:gd name="T35" fmla="*/ 0 h 252"/>
                <a:gd name="T36" fmla="*/ 0 w 169"/>
                <a:gd name="T37" fmla="*/ 5 h 252"/>
                <a:gd name="T38" fmla="*/ 19 w 169"/>
                <a:gd name="T39" fmla="*/ 59 h 252"/>
                <a:gd name="T40" fmla="*/ 19 w 169"/>
                <a:gd name="T41" fmla="*/ 192 h 252"/>
                <a:gd name="T42" fmla="*/ 0 w 169"/>
                <a:gd name="T43" fmla="*/ 247 h 252"/>
                <a:gd name="T44" fmla="*/ 0 w 169"/>
                <a:gd name="T45" fmla="*/ 252 h 252"/>
                <a:gd name="T46" fmla="*/ 163 w 169"/>
                <a:gd name="T47" fmla="*/ 252 h 252"/>
                <a:gd name="T48" fmla="*/ 169 w 169"/>
                <a:gd name="T49" fmla="*/ 195 h 252"/>
                <a:gd name="T50" fmla="*/ 164 w 169"/>
                <a:gd name="T51" fmla="*/ 194 h 252"/>
                <a:gd name="T52" fmla="*/ 119 w 169"/>
                <a:gd name="T53" fmla="*/ 21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9" h="252">
                  <a:moveTo>
                    <a:pt x="119" y="215"/>
                  </a:moveTo>
                  <a:cubicBezTo>
                    <a:pt x="94" y="215"/>
                    <a:pt x="94" y="215"/>
                    <a:pt x="94" y="215"/>
                  </a:cubicBezTo>
                  <a:cubicBezTo>
                    <a:pt x="74" y="215"/>
                    <a:pt x="67" y="214"/>
                    <a:pt x="67" y="194"/>
                  </a:cubicBezTo>
                  <a:cubicBezTo>
                    <a:pt x="67" y="138"/>
                    <a:pt x="67" y="138"/>
                    <a:pt x="67" y="138"/>
                  </a:cubicBezTo>
                  <a:cubicBezTo>
                    <a:pt x="109" y="138"/>
                    <a:pt x="109" y="138"/>
                    <a:pt x="109" y="138"/>
                  </a:cubicBezTo>
                  <a:cubicBezTo>
                    <a:pt x="133" y="138"/>
                    <a:pt x="145" y="142"/>
                    <a:pt x="150" y="155"/>
                  </a:cubicBezTo>
                  <a:cubicBezTo>
                    <a:pt x="154" y="155"/>
                    <a:pt x="154" y="155"/>
                    <a:pt x="154" y="155"/>
                  </a:cubicBezTo>
                  <a:cubicBezTo>
                    <a:pt x="154" y="144"/>
                    <a:pt x="153" y="131"/>
                    <a:pt x="153" y="119"/>
                  </a:cubicBezTo>
                  <a:cubicBezTo>
                    <a:pt x="153" y="107"/>
                    <a:pt x="154" y="94"/>
                    <a:pt x="154" y="82"/>
                  </a:cubicBezTo>
                  <a:cubicBezTo>
                    <a:pt x="150" y="82"/>
                    <a:pt x="150" y="82"/>
                    <a:pt x="150" y="82"/>
                  </a:cubicBezTo>
                  <a:cubicBezTo>
                    <a:pt x="144" y="96"/>
                    <a:pt x="133" y="100"/>
                    <a:pt x="108" y="100"/>
                  </a:cubicBezTo>
                  <a:cubicBezTo>
                    <a:pt x="67" y="100"/>
                    <a:pt x="67" y="100"/>
                    <a:pt x="67" y="100"/>
                  </a:cubicBezTo>
                  <a:cubicBezTo>
                    <a:pt x="67" y="38"/>
                    <a:pt x="67" y="38"/>
                    <a:pt x="67" y="38"/>
                  </a:cubicBezTo>
                  <a:cubicBezTo>
                    <a:pt x="116" y="38"/>
                    <a:pt x="116" y="38"/>
                    <a:pt x="116" y="38"/>
                  </a:cubicBezTo>
                  <a:cubicBezTo>
                    <a:pt x="141" y="38"/>
                    <a:pt x="153" y="40"/>
                    <a:pt x="159" y="55"/>
                  </a:cubicBezTo>
                  <a:cubicBezTo>
                    <a:pt x="164" y="55"/>
                    <a:pt x="164" y="55"/>
                    <a:pt x="164" y="55"/>
                  </a:cubicBezTo>
                  <a:cubicBezTo>
                    <a:pt x="164" y="0"/>
                    <a:pt x="164" y="0"/>
                    <a:pt x="164" y="0"/>
                  </a:cubicBezTo>
                  <a:cubicBezTo>
                    <a:pt x="0" y="0"/>
                    <a:pt x="0" y="0"/>
                    <a:pt x="0" y="0"/>
                  </a:cubicBezTo>
                  <a:cubicBezTo>
                    <a:pt x="0" y="5"/>
                    <a:pt x="0" y="5"/>
                    <a:pt x="0" y="5"/>
                  </a:cubicBezTo>
                  <a:cubicBezTo>
                    <a:pt x="17" y="8"/>
                    <a:pt x="19" y="27"/>
                    <a:pt x="19" y="59"/>
                  </a:cubicBezTo>
                  <a:cubicBezTo>
                    <a:pt x="19" y="192"/>
                    <a:pt x="19" y="192"/>
                    <a:pt x="19" y="192"/>
                  </a:cubicBezTo>
                  <a:cubicBezTo>
                    <a:pt x="19" y="225"/>
                    <a:pt x="17" y="243"/>
                    <a:pt x="0" y="247"/>
                  </a:cubicBezTo>
                  <a:cubicBezTo>
                    <a:pt x="0" y="252"/>
                    <a:pt x="0" y="252"/>
                    <a:pt x="0" y="252"/>
                  </a:cubicBezTo>
                  <a:cubicBezTo>
                    <a:pt x="163" y="252"/>
                    <a:pt x="163" y="252"/>
                    <a:pt x="163" y="252"/>
                  </a:cubicBezTo>
                  <a:cubicBezTo>
                    <a:pt x="169" y="195"/>
                    <a:pt x="169" y="195"/>
                    <a:pt x="169" y="195"/>
                  </a:cubicBezTo>
                  <a:cubicBezTo>
                    <a:pt x="164" y="194"/>
                    <a:pt x="164" y="194"/>
                    <a:pt x="164" y="194"/>
                  </a:cubicBezTo>
                  <a:cubicBezTo>
                    <a:pt x="159" y="209"/>
                    <a:pt x="147" y="215"/>
                    <a:pt x="119" y="215"/>
                  </a:cubicBezTo>
                </a:path>
              </a:pathLst>
            </a:custGeom>
            <a:solidFill>
              <a:srgbClr val="515151"/>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11">
              <a:extLst>
                <a:ext uri="{FF2B5EF4-FFF2-40B4-BE49-F238E27FC236}">
                  <a16:creationId xmlns:a16="http://schemas.microsoft.com/office/drawing/2014/main" id="{CD119082-0106-44C0-A50A-A11CCF3734A5}"/>
                </a:ext>
              </a:extLst>
            </p:cNvPr>
            <p:cNvSpPr>
              <a:spLocks/>
            </p:cNvSpPr>
            <p:nvPr userDrawn="1"/>
          </p:nvSpPr>
          <p:spPr bwMode="auto">
            <a:xfrm>
              <a:off x="11622088" y="406400"/>
              <a:ext cx="268287" cy="306387"/>
            </a:xfrm>
            <a:custGeom>
              <a:avLst/>
              <a:gdLst>
                <a:gd name="T0" fmla="*/ 202 w 225"/>
                <a:gd name="T1" fmla="*/ 226 h 255"/>
                <a:gd name="T2" fmla="*/ 145 w 225"/>
                <a:gd name="T3" fmla="*/ 138 h 255"/>
                <a:gd name="T4" fmla="*/ 194 w 225"/>
                <a:gd name="T5" fmla="*/ 72 h 255"/>
                <a:gd name="T6" fmla="*/ 159 w 225"/>
                <a:gd name="T7" fmla="*/ 12 h 255"/>
                <a:gd name="T8" fmla="*/ 94 w 225"/>
                <a:gd name="T9" fmla="*/ 0 h 255"/>
                <a:gd name="T10" fmla="*/ 0 w 225"/>
                <a:gd name="T11" fmla="*/ 0 h 255"/>
                <a:gd name="T12" fmla="*/ 0 w 225"/>
                <a:gd name="T13" fmla="*/ 5 h 255"/>
                <a:gd name="T14" fmla="*/ 19 w 225"/>
                <a:gd name="T15" fmla="*/ 59 h 255"/>
                <a:gd name="T16" fmla="*/ 19 w 225"/>
                <a:gd name="T17" fmla="*/ 193 h 255"/>
                <a:gd name="T18" fmla="*/ 0 w 225"/>
                <a:gd name="T19" fmla="*/ 247 h 255"/>
                <a:gd name="T20" fmla="*/ 0 w 225"/>
                <a:gd name="T21" fmla="*/ 252 h 255"/>
                <a:gd name="T22" fmla="*/ 43 w 225"/>
                <a:gd name="T23" fmla="*/ 251 h 255"/>
                <a:gd name="T24" fmla="*/ 87 w 225"/>
                <a:gd name="T25" fmla="*/ 252 h 255"/>
                <a:gd name="T26" fmla="*/ 87 w 225"/>
                <a:gd name="T27" fmla="*/ 247 h 255"/>
                <a:gd name="T28" fmla="*/ 68 w 225"/>
                <a:gd name="T29" fmla="*/ 193 h 255"/>
                <a:gd name="T30" fmla="*/ 68 w 225"/>
                <a:gd name="T31" fmla="*/ 37 h 255"/>
                <a:gd name="T32" fmla="*/ 92 w 225"/>
                <a:gd name="T33" fmla="*/ 35 h 255"/>
                <a:gd name="T34" fmla="*/ 145 w 225"/>
                <a:gd name="T35" fmla="*/ 75 h 255"/>
                <a:gd name="T36" fmla="*/ 95 w 225"/>
                <a:gd name="T37" fmla="*/ 117 h 255"/>
                <a:gd name="T38" fmla="*/ 82 w 225"/>
                <a:gd name="T39" fmla="*/ 116 h 255"/>
                <a:gd name="T40" fmla="*/ 80 w 225"/>
                <a:gd name="T41" fmla="*/ 119 h 255"/>
                <a:gd name="T42" fmla="*/ 145 w 225"/>
                <a:gd name="T43" fmla="*/ 226 h 255"/>
                <a:gd name="T44" fmla="*/ 193 w 225"/>
                <a:gd name="T45" fmla="*/ 255 h 255"/>
                <a:gd name="T46" fmla="*/ 225 w 225"/>
                <a:gd name="T47" fmla="*/ 252 h 255"/>
                <a:gd name="T48" fmla="*/ 225 w 225"/>
                <a:gd name="T49" fmla="*/ 248 h 255"/>
                <a:gd name="T50" fmla="*/ 202 w 225"/>
                <a:gd name="T51" fmla="*/ 226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5" h="255">
                  <a:moveTo>
                    <a:pt x="202" y="226"/>
                  </a:moveTo>
                  <a:cubicBezTo>
                    <a:pt x="145" y="138"/>
                    <a:pt x="145" y="138"/>
                    <a:pt x="145" y="138"/>
                  </a:cubicBezTo>
                  <a:cubicBezTo>
                    <a:pt x="178" y="127"/>
                    <a:pt x="194" y="104"/>
                    <a:pt x="194" y="72"/>
                  </a:cubicBezTo>
                  <a:cubicBezTo>
                    <a:pt x="194" y="46"/>
                    <a:pt x="182" y="25"/>
                    <a:pt x="159" y="12"/>
                  </a:cubicBezTo>
                  <a:cubicBezTo>
                    <a:pt x="140" y="2"/>
                    <a:pt x="118" y="0"/>
                    <a:pt x="94" y="0"/>
                  </a:cubicBezTo>
                  <a:cubicBezTo>
                    <a:pt x="0" y="0"/>
                    <a:pt x="0" y="0"/>
                    <a:pt x="0" y="0"/>
                  </a:cubicBezTo>
                  <a:cubicBezTo>
                    <a:pt x="0" y="5"/>
                    <a:pt x="0" y="5"/>
                    <a:pt x="0" y="5"/>
                  </a:cubicBezTo>
                  <a:cubicBezTo>
                    <a:pt x="17" y="8"/>
                    <a:pt x="19" y="26"/>
                    <a:pt x="19" y="59"/>
                  </a:cubicBezTo>
                  <a:cubicBezTo>
                    <a:pt x="19" y="193"/>
                    <a:pt x="19" y="193"/>
                    <a:pt x="19" y="193"/>
                  </a:cubicBezTo>
                  <a:cubicBezTo>
                    <a:pt x="19" y="227"/>
                    <a:pt x="17" y="244"/>
                    <a:pt x="0" y="247"/>
                  </a:cubicBezTo>
                  <a:cubicBezTo>
                    <a:pt x="0" y="252"/>
                    <a:pt x="0" y="252"/>
                    <a:pt x="0" y="252"/>
                  </a:cubicBezTo>
                  <a:cubicBezTo>
                    <a:pt x="14" y="252"/>
                    <a:pt x="29" y="251"/>
                    <a:pt x="43" y="251"/>
                  </a:cubicBezTo>
                  <a:cubicBezTo>
                    <a:pt x="58" y="251"/>
                    <a:pt x="73" y="252"/>
                    <a:pt x="87" y="252"/>
                  </a:cubicBezTo>
                  <a:cubicBezTo>
                    <a:pt x="87" y="247"/>
                    <a:pt x="87" y="247"/>
                    <a:pt x="87" y="247"/>
                  </a:cubicBezTo>
                  <a:cubicBezTo>
                    <a:pt x="70" y="244"/>
                    <a:pt x="68" y="228"/>
                    <a:pt x="68" y="193"/>
                  </a:cubicBezTo>
                  <a:cubicBezTo>
                    <a:pt x="68" y="37"/>
                    <a:pt x="68" y="37"/>
                    <a:pt x="68" y="37"/>
                  </a:cubicBezTo>
                  <a:cubicBezTo>
                    <a:pt x="76" y="36"/>
                    <a:pt x="84" y="35"/>
                    <a:pt x="92" y="35"/>
                  </a:cubicBezTo>
                  <a:cubicBezTo>
                    <a:pt x="130" y="35"/>
                    <a:pt x="145" y="56"/>
                    <a:pt x="145" y="75"/>
                  </a:cubicBezTo>
                  <a:cubicBezTo>
                    <a:pt x="145" y="100"/>
                    <a:pt x="125" y="117"/>
                    <a:pt x="95" y="117"/>
                  </a:cubicBezTo>
                  <a:cubicBezTo>
                    <a:pt x="91" y="117"/>
                    <a:pt x="86" y="117"/>
                    <a:pt x="82" y="116"/>
                  </a:cubicBezTo>
                  <a:cubicBezTo>
                    <a:pt x="80" y="119"/>
                    <a:pt x="80" y="119"/>
                    <a:pt x="80" y="119"/>
                  </a:cubicBezTo>
                  <a:cubicBezTo>
                    <a:pt x="145" y="226"/>
                    <a:pt x="145" y="226"/>
                    <a:pt x="145" y="226"/>
                  </a:cubicBezTo>
                  <a:cubicBezTo>
                    <a:pt x="160" y="250"/>
                    <a:pt x="169" y="255"/>
                    <a:pt x="193" y="255"/>
                  </a:cubicBezTo>
                  <a:cubicBezTo>
                    <a:pt x="202" y="255"/>
                    <a:pt x="213" y="254"/>
                    <a:pt x="225" y="252"/>
                  </a:cubicBezTo>
                  <a:cubicBezTo>
                    <a:pt x="225" y="248"/>
                    <a:pt x="225" y="248"/>
                    <a:pt x="225" y="248"/>
                  </a:cubicBezTo>
                  <a:cubicBezTo>
                    <a:pt x="216" y="245"/>
                    <a:pt x="210" y="238"/>
                    <a:pt x="202" y="226"/>
                  </a:cubicBezTo>
                </a:path>
              </a:pathLst>
            </a:custGeom>
            <a:solidFill>
              <a:srgbClr val="515151"/>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12">
              <a:extLst>
                <a:ext uri="{FF2B5EF4-FFF2-40B4-BE49-F238E27FC236}">
                  <a16:creationId xmlns:a16="http://schemas.microsoft.com/office/drawing/2014/main" id="{EE296141-8C93-40F8-B4BA-7EC919BD7FE5}"/>
                </a:ext>
              </a:extLst>
            </p:cNvPr>
            <p:cNvSpPr>
              <a:spLocks/>
            </p:cNvSpPr>
            <p:nvPr userDrawn="1"/>
          </p:nvSpPr>
          <p:spPr bwMode="auto">
            <a:xfrm>
              <a:off x="10217150" y="406400"/>
              <a:ext cx="350837" cy="312737"/>
            </a:xfrm>
            <a:custGeom>
              <a:avLst/>
              <a:gdLst>
                <a:gd name="T0" fmla="*/ 147 w 293"/>
                <a:gd name="T1" fmla="*/ 172 h 260"/>
                <a:gd name="T2" fmla="*/ 67 w 293"/>
                <a:gd name="T3" fmla="*/ 0 h 260"/>
                <a:gd name="T4" fmla="*/ 0 w 293"/>
                <a:gd name="T5" fmla="*/ 0 h 260"/>
                <a:gd name="T6" fmla="*/ 0 w 293"/>
                <a:gd name="T7" fmla="*/ 5 h 260"/>
                <a:gd name="T8" fmla="*/ 19 w 293"/>
                <a:gd name="T9" fmla="*/ 59 h 260"/>
                <a:gd name="T10" fmla="*/ 19 w 293"/>
                <a:gd name="T11" fmla="*/ 193 h 260"/>
                <a:gd name="T12" fmla="*/ 0 w 293"/>
                <a:gd name="T13" fmla="*/ 247 h 260"/>
                <a:gd name="T14" fmla="*/ 0 w 293"/>
                <a:gd name="T15" fmla="*/ 252 h 260"/>
                <a:gd name="T16" fmla="*/ 43 w 293"/>
                <a:gd name="T17" fmla="*/ 251 h 260"/>
                <a:gd name="T18" fmla="*/ 87 w 293"/>
                <a:gd name="T19" fmla="*/ 252 h 260"/>
                <a:gd name="T20" fmla="*/ 87 w 293"/>
                <a:gd name="T21" fmla="*/ 247 h 260"/>
                <a:gd name="T22" fmla="*/ 67 w 293"/>
                <a:gd name="T23" fmla="*/ 193 h 260"/>
                <a:gd name="T24" fmla="*/ 67 w 293"/>
                <a:gd name="T25" fmla="*/ 98 h 260"/>
                <a:gd name="T26" fmla="*/ 143 w 293"/>
                <a:gd name="T27" fmla="*/ 260 h 260"/>
                <a:gd name="T28" fmla="*/ 149 w 293"/>
                <a:gd name="T29" fmla="*/ 260 h 260"/>
                <a:gd name="T30" fmla="*/ 226 w 293"/>
                <a:gd name="T31" fmla="*/ 92 h 260"/>
                <a:gd name="T32" fmla="*/ 226 w 293"/>
                <a:gd name="T33" fmla="*/ 193 h 260"/>
                <a:gd name="T34" fmla="*/ 207 w 293"/>
                <a:gd name="T35" fmla="*/ 247 h 260"/>
                <a:gd name="T36" fmla="*/ 207 w 293"/>
                <a:gd name="T37" fmla="*/ 252 h 260"/>
                <a:gd name="T38" fmla="*/ 250 w 293"/>
                <a:gd name="T39" fmla="*/ 251 h 260"/>
                <a:gd name="T40" fmla="*/ 293 w 293"/>
                <a:gd name="T41" fmla="*/ 252 h 260"/>
                <a:gd name="T42" fmla="*/ 293 w 293"/>
                <a:gd name="T43" fmla="*/ 247 h 260"/>
                <a:gd name="T44" fmla="*/ 274 w 293"/>
                <a:gd name="T45" fmla="*/ 193 h 260"/>
                <a:gd name="T46" fmla="*/ 274 w 293"/>
                <a:gd name="T47" fmla="*/ 59 h 260"/>
                <a:gd name="T48" fmla="*/ 293 w 293"/>
                <a:gd name="T49" fmla="*/ 5 h 260"/>
                <a:gd name="T50" fmla="*/ 293 w 293"/>
                <a:gd name="T51" fmla="*/ 0 h 260"/>
                <a:gd name="T52" fmla="*/ 226 w 293"/>
                <a:gd name="T53" fmla="*/ 0 h 260"/>
                <a:gd name="T54" fmla="*/ 147 w 293"/>
                <a:gd name="T55" fmla="*/ 172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93" h="260">
                  <a:moveTo>
                    <a:pt x="147" y="172"/>
                  </a:moveTo>
                  <a:cubicBezTo>
                    <a:pt x="67" y="0"/>
                    <a:pt x="67" y="0"/>
                    <a:pt x="67" y="0"/>
                  </a:cubicBezTo>
                  <a:cubicBezTo>
                    <a:pt x="0" y="0"/>
                    <a:pt x="0" y="0"/>
                    <a:pt x="0" y="0"/>
                  </a:cubicBezTo>
                  <a:cubicBezTo>
                    <a:pt x="0" y="5"/>
                    <a:pt x="0" y="5"/>
                    <a:pt x="0" y="5"/>
                  </a:cubicBezTo>
                  <a:cubicBezTo>
                    <a:pt x="17" y="8"/>
                    <a:pt x="19" y="26"/>
                    <a:pt x="19" y="59"/>
                  </a:cubicBezTo>
                  <a:cubicBezTo>
                    <a:pt x="19" y="193"/>
                    <a:pt x="19" y="193"/>
                    <a:pt x="19" y="193"/>
                  </a:cubicBezTo>
                  <a:cubicBezTo>
                    <a:pt x="19" y="227"/>
                    <a:pt x="17" y="244"/>
                    <a:pt x="0" y="247"/>
                  </a:cubicBezTo>
                  <a:cubicBezTo>
                    <a:pt x="0" y="252"/>
                    <a:pt x="0" y="252"/>
                    <a:pt x="0" y="252"/>
                  </a:cubicBezTo>
                  <a:cubicBezTo>
                    <a:pt x="14" y="252"/>
                    <a:pt x="29" y="251"/>
                    <a:pt x="43" y="251"/>
                  </a:cubicBezTo>
                  <a:cubicBezTo>
                    <a:pt x="58" y="251"/>
                    <a:pt x="73" y="252"/>
                    <a:pt x="87" y="252"/>
                  </a:cubicBezTo>
                  <a:cubicBezTo>
                    <a:pt x="87" y="247"/>
                    <a:pt x="87" y="247"/>
                    <a:pt x="87" y="247"/>
                  </a:cubicBezTo>
                  <a:cubicBezTo>
                    <a:pt x="70" y="244"/>
                    <a:pt x="67" y="228"/>
                    <a:pt x="67" y="193"/>
                  </a:cubicBezTo>
                  <a:cubicBezTo>
                    <a:pt x="67" y="98"/>
                    <a:pt x="67" y="98"/>
                    <a:pt x="67" y="98"/>
                  </a:cubicBezTo>
                  <a:cubicBezTo>
                    <a:pt x="143" y="260"/>
                    <a:pt x="143" y="260"/>
                    <a:pt x="143" y="260"/>
                  </a:cubicBezTo>
                  <a:cubicBezTo>
                    <a:pt x="149" y="260"/>
                    <a:pt x="149" y="260"/>
                    <a:pt x="149" y="260"/>
                  </a:cubicBezTo>
                  <a:cubicBezTo>
                    <a:pt x="226" y="92"/>
                    <a:pt x="226" y="92"/>
                    <a:pt x="226" y="92"/>
                  </a:cubicBezTo>
                  <a:cubicBezTo>
                    <a:pt x="226" y="193"/>
                    <a:pt x="226" y="193"/>
                    <a:pt x="226" y="193"/>
                  </a:cubicBezTo>
                  <a:cubicBezTo>
                    <a:pt x="226" y="228"/>
                    <a:pt x="223" y="244"/>
                    <a:pt x="207" y="247"/>
                  </a:cubicBezTo>
                  <a:cubicBezTo>
                    <a:pt x="207" y="252"/>
                    <a:pt x="207" y="252"/>
                    <a:pt x="207" y="252"/>
                  </a:cubicBezTo>
                  <a:cubicBezTo>
                    <a:pt x="221" y="252"/>
                    <a:pt x="235" y="251"/>
                    <a:pt x="250" y="251"/>
                  </a:cubicBezTo>
                  <a:cubicBezTo>
                    <a:pt x="265" y="251"/>
                    <a:pt x="279" y="252"/>
                    <a:pt x="293" y="252"/>
                  </a:cubicBezTo>
                  <a:cubicBezTo>
                    <a:pt x="293" y="247"/>
                    <a:pt x="293" y="247"/>
                    <a:pt x="293" y="247"/>
                  </a:cubicBezTo>
                  <a:cubicBezTo>
                    <a:pt x="276" y="244"/>
                    <a:pt x="274" y="227"/>
                    <a:pt x="274" y="193"/>
                  </a:cubicBezTo>
                  <a:cubicBezTo>
                    <a:pt x="274" y="59"/>
                    <a:pt x="274" y="59"/>
                    <a:pt x="274" y="59"/>
                  </a:cubicBezTo>
                  <a:cubicBezTo>
                    <a:pt x="274" y="26"/>
                    <a:pt x="276" y="8"/>
                    <a:pt x="293" y="5"/>
                  </a:cubicBezTo>
                  <a:cubicBezTo>
                    <a:pt x="293" y="0"/>
                    <a:pt x="293" y="0"/>
                    <a:pt x="293" y="0"/>
                  </a:cubicBezTo>
                  <a:cubicBezTo>
                    <a:pt x="226" y="0"/>
                    <a:pt x="226" y="0"/>
                    <a:pt x="226" y="0"/>
                  </a:cubicBezTo>
                  <a:lnTo>
                    <a:pt x="147" y="172"/>
                  </a:lnTo>
                  <a:close/>
                </a:path>
              </a:pathLst>
            </a:custGeom>
            <a:solidFill>
              <a:srgbClr val="51515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4601770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C8681D-A03A-994C-BADB-03FD2C43884F}"/>
              </a:ext>
            </a:extLst>
          </p:cNvPr>
          <p:cNvSpPr>
            <a:spLocks noGrp="1"/>
          </p:cNvSpPr>
          <p:nvPr>
            <p:ph idx="1"/>
          </p:nvPr>
        </p:nvSpPr>
        <p:spPr/>
        <p:txBody>
          <a:bodyPr>
            <a:noAutofit/>
          </a:bodyPr>
          <a:lstStyle>
            <a:lvl1pPr>
              <a:lnSpc>
                <a:spcPts val="3200"/>
              </a:lnSpc>
              <a:buClr>
                <a:schemeClr val="accent3"/>
              </a:buClr>
              <a:defRPr/>
            </a:lvl1pPr>
            <a:lvl2pPr marL="685800" indent="-228600">
              <a:buClr>
                <a:schemeClr val="accent3"/>
              </a:buClr>
              <a:buFont typeface="Arial" panose="020B060402020202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ACBF67-A0DE-5F47-8129-B8489B6455DE}"/>
              </a:ext>
            </a:extLst>
          </p:cNvPr>
          <p:cNvSpPr>
            <a:spLocks noGrp="1"/>
          </p:cNvSpPr>
          <p:nvPr>
            <p:ph type="dt" sz="half" idx="10"/>
          </p:nvPr>
        </p:nvSpPr>
        <p:spPr/>
        <p:txBody>
          <a:bodyPr/>
          <a:lstStyle/>
          <a:p>
            <a:fld id="{7070183D-B514-AD4F-B044-06C7EF3815C5}" type="datetimeFigureOut">
              <a:rPr lang="en-US" smtClean="0"/>
              <a:t>4/29/2024</a:t>
            </a:fld>
            <a:endParaRPr lang="en-US"/>
          </a:p>
        </p:txBody>
      </p:sp>
      <p:sp>
        <p:nvSpPr>
          <p:cNvPr id="5" name="Footer Placeholder 4">
            <a:extLst>
              <a:ext uri="{FF2B5EF4-FFF2-40B4-BE49-F238E27FC236}">
                <a16:creationId xmlns:a16="http://schemas.microsoft.com/office/drawing/2014/main" id="{26AEB1DD-22EE-B046-AD8E-9D7F1BCAC8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E89BED-6B38-EE46-8303-D87F4426827D}"/>
              </a:ext>
            </a:extLst>
          </p:cNvPr>
          <p:cNvSpPr>
            <a:spLocks noGrp="1"/>
          </p:cNvSpPr>
          <p:nvPr>
            <p:ph type="sldNum" sz="quarter" idx="12"/>
          </p:nvPr>
        </p:nvSpPr>
        <p:spPr>
          <a:xfrm>
            <a:off x="8610600" y="6356350"/>
            <a:ext cx="2743200" cy="365125"/>
          </a:xfrm>
        </p:spPr>
        <p:txBody>
          <a:bodyPr/>
          <a:lstStyle>
            <a:lvl1pPr>
              <a:defRPr>
                <a:solidFill>
                  <a:srgbClr val="515151"/>
                </a:solidFill>
              </a:defRPr>
            </a:lvl1pPr>
          </a:lstStyle>
          <a:p>
            <a:fld id="{83DAFE14-7A0B-5947-9BC6-2596D2D26B76}" type="slidenum">
              <a:rPr lang="en-US" smtClean="0"/>
              <a:pPr/>
              <a:t>‹#›</a:t>
            </a:fld>
            <a:endParaRPr lang="en-US"/>
          </a:p>
        </p:txBody>
      </p:sp>
      <p:sp>
        <p:nvSpPr>
          <p:cNvPr id="10" name="Text Placeholder 9">
            <a:extLst>
              <a:ext uri="{FF2B5EF4-FFF2-40B4-BE49-F238E27FC236}">
                <a16:creationId xmlns:a16="http://schemas.microsoft.com/office/drawing/2014/main" id="{2838EB1D-4C5C-42F6-8229-2FD928878342}"/>
              </a:ext>
            </a:extLst>
          </p:cNvPr>
          <p:cNvSpPr>
            <a:spLocks noGrp="1"/>
          </p:cNvSpPr>
          <p:nvPr>
            <p:ph type="body" sz="quarter" idx="13" hasCustomPrompt="1"/>
          </p:nvPr>
        </p:nvSpPr>
        <p:spPr>
          <a:xfrm>
            <a:off x="838200" y="1245144"/>
            <a:ext cx="10515600" cy="409677"/>
          </a:xfrm>
        </p:spPr>
        <p:txBody>
          <a:bodyPr>
            <a:noAutofit/>
          </a:bodyPr>
          <a:lstStyle>
            <a:lvl1pPr marL="0" indent="0">
              <a:buFontTx/>
              <a:buNone/>
              <a:defRPr sz="1800" b="1" cap="all" baseline="0">
                <a:solidFill>
                  <a:schemeClr val="accent3">
                    <a:lumMod val="20000"/>
                    <a:lumOff val="80000"/>
                  </a:schemeClr>
                </a:solidFill>
              </a:defRPr>
            </a:lvl1pPr>
          </a:lstStyle>
          <a:p>
            <a:pPr lvl="0"/>
            <a:r>
              <a:rPr lang="en-US"/>
              <a:t>SUBHEAD</a:t>
            </a:r>
          </a:p>
        </p:txBody>
      </p:sp>
      <p:sp>
        <p:nvSpPr>
          <p:cNvPr id="15" name="Title 14">
            <a:extLst>
              <a:ext uri="{FF2B5EF4-FFF2-40B4-BE49-F238E27FC236}">
                <a16:creationId xmlns:a16="http://schemas.microsoft.com/office/drawing/2014/main" id="{302A9B0E-3AB2-4D15-B4B8-1F8A1FDEF0C2}"/>
              </a:ext>
            </a:extLst>
          </p:cNvPr>
          <p:cNvSpPr>
            <a:spLocks noGrp="1"/>
          </p:cNvSpPr>
          <p:nvPr>
            <p:ph type="title"/>
          </p:nvPr>
        </p:nvSpPr>
        <p:spPr>
          <a:xfrm>
            <a:off x="838200" y="53735"/>
            <a:ext cx="10515600" cy="1230668"/>
          </a:xfrm>
          <a:prstGeom prst="rect">
            <a:avLst/>
          </a:prstGeom>
        </p:spPr>
        <p:txBody>
          <a:bodyPr anchor="b"/>
          <a:lstStyle>
            <a:lvl1pPr>
              <a:lnSpc>
                <a:spcPts val="4200"/>
              </a:lnSpc>
              <a:defRPr sz="4000" cap="all" baseline="0"/>
            </a:lvl1pPr>
          </a:lstStyle>
          <a:p>
            <a:r>
              <a:rPr lang="en-US"/>
              <a:t>Click to edit Master title style</a:t>
            </a:r>
          </a:p>
        </p:txBody>
      </p:sp>
    </p:spTree>
    <p:extLst>
      <p:ext uri="{BB962C8B-B14F-4D97-AF65-F5344CB8AC3E}">
        <p14:creationId xmlns:p14="http://schemas.microsoft.com/office/powerpoint/2010/main" val="24594443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753BA50-5FA9-4828-B39A-1204E7CBFA79}"/>
              </a:ext>
            </a:extLst>
          </p:cNvPr>
          <p:cNvSpPr/>
          <p:nvPr userDrawn="1"/>
        </p:nvSpPr>
        <p:spPr>
          <a:xfrm>
            <a:off x="0" y="1676400"/>
            <a:ext cx="12192000" cy="5181599"/>
          </a:xfrm>
          <a:prstGeom prst="rect">
            <a:avLst/>
          </a:prstGeom>
          <a:gradFill>
            <a:gsLst>
              <a:gs pos="0">
                <a:schemeClr val="accent2">
                  <a:lumMod val="40000"/>
                  <a:lumOff val="60000"/>
                  <a:alpha val="50000"/>
                </a:schemeClr>
              </a:gs>
              <a:gs pos="70000">
                <a:srgbClr val="006098">
                  <a:alpha val="50000"/>
                </a:srgbClr>
              </a:gs>
            </a:gsLst>
            <a:lin ang="10800000" scaled="0"/>
          </a:gradFill>
          <a:ln w="8255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1A8CA3-2C41-4E4E-AA8F-3FEE06E808C6}"/>
              </a:ext>
            </a:extLst>
          </p:cNvPr>
          <p:cNvSpPr>
            <a:spLocks noGrp="1"/>
          </p:cNvSpPr>
          <p:nvPr>
            <p:ph type="title"/>
          </p:nvPr>
        </p:nvSpPr>
        <p:spPr>
          <a:xfrm>
            <a:off x="838200" y="39190"/>
            <a:ext cx="10515600" cy="1245144"/>
          </a:xfrm>
          <a:prstGeom prst="rect">
            <a:avLst/>
          </a:prstGeom>
        </p:spPr>
        <p:txBody>
          <a:bodyPr anchor="b"/>
          <a:lstStyle>
            <a:lvl1pPr>
              <a:lnSpc>
                <a:spcPts val="4200"/>
              </a:lnSpc>
              <a:defRPr sz="4000" cap="all" baseline="0"/>
            </a:lvl1pPr>
          </a:lstStyle>
          <a:p>
            <a:r>
              <a:rPr lang="en-US"/>
              <a:t>Click to edit Master title style</a:t>
            </a:r>
          </a:p>
        </p:txBody>
      </p:sp>
      <p:sp>
        <p:nvSpPr>
          <p:cNvPr id="3" name="Content Placeholder 2">
            <a:extLst>
              <a:ext uri="{FF2B5EF4-FFF2-40B4-BE49-F238E27FC236}">
                <a16:creationId xmlns:a16="http://schemas.microsoft.com/office/drawing/2014/main" id="{ACA28A46-DE10-1E4E-947B-220E55ECD880}"/>
              </a:ext>
            </a:extLst>
          </p:cNvPr>
          <p:cNvSpPr>
            <a:spLocks noGrp="1"/>
          </p:cNvSpPr>
          <p:nvPr>
            <p:ph sz="half" idx="1"/>
          </p:nvPr>
        </p:nvSpPr>
        <p:spPr>
          <a:xfrm>
            <a:off x="838200" y="1825625"/>
            <a:ext cx="5181600" cy="4351338"/>
          </a:xfrm>
        </p:spPr>
        <p:txBody>
          <a:bodyPr>
            <a:noAutofit/>
          </a:bodyPr>
          <a:lstStyle>
            <a:lvl1pPr marL="228600" marR="0" indent="-228600" algn="l" defTabSz="914400" rtl="0" eaLnBrk="1" fontAlgn="auto" latinLnBrk="0" hangingPunct="1">
              <a:lnSpc>
                <a:spcPct val="90000"/>
              </a:lnSpc>
              <a:spcBef>
                <a:spcPts val="1000"/>
              </a:spcBef>
              <a:spcAft>
                <a:spcPts val="0"/>
              </a:spcAft>
              <a:buClr>
                <a:srgbClr val="75C0C9"/>
              </a:buClr>
              <a:buSzTx/>
              <a:buFont typeface="Arial" panose="020B0604020202020204" pitchFamily="34" charset="0"/>
              <a:buChar char="•"/>
              <a:tabLst/>
              <a:defRPr/>
            </a:lvl1pPr>
            <a:lvl2pPr marL="685800" marR="0" indent="-228600" algn="l" defTabSz="914400" rtl="0" eaLnBrk="1" fontAlgn="auto" latinLnBrk="0" hangingPunct="1">
              <a:lnSpc>
                <a:spcPct val="90000"/>
              </a:lnSpc>
              <a:spcBef>
                <a:spcPts val="500"/>
              </a:spcBef>
              <a:spcAft>
                <a:spcPts val="0"/>
              </a:spcAft>
              <a:buClr>
                <a:srgbClr val="75C0C9"/>
              </a:buClr>
              <a:buSzTx/>
              <a:buFont typeface="Arial" panose="020B0604020202020204" pitchFamily="34" charset="0"/>
              <a:buChar char="»"/>
              <a:tabLst/>
              <a:defRPr/>
            </a:lvl2pPr>
            <a:lvl3pPr marL="1143000" marR="0" indent="-228600" algn="l" defTabSz="914400" rtl="0" eaLnBrk="1" fontAlgn="auto" latinLnBrk="0" hangingPunct="1">
              <a:lnSpc>
                <a:spcPct val="90000"/>
              </a:lnSpc>
              <a:spcBef>
                <a:spcPts val="500"/>
              </a:spcBef>
              <a:spcAft>
                <a:spcPts val="0"/>
              </a:spcAft>
              <a:buClr>
                <a:srgbClr val="75C0C9"/>
              </a:buClr>
              <a:buSzTx/>
              <a:buFont typeface="Arial" panose="020B0604020202020204" pitchFamily="34" charset="0"/>
              <a:buChar char="−"/>
              <a:tabLst/>
              <a:defRPr/>
            </a:lvl3pPr>
            <a:lvl4pPr marL="1600200" marR="0" indent="-228600" algn="l" defTabSz="914400" rtl="0" eaLnBrk="1" fontAlgn="auto" latinLnBrk="0" hangingPunct="1">
              <a:lnSpc>
                <a:spcPct val="90000"/>
              </a:lnSpc>
              <a:spcBef>
                <a:spcPts val="500"/>
              </a:spcBef>
              <a:spcAft>
                <a:spcPts val="0"/>
              </a:spcAft>
              <a:buClr>
                <a:srgbClr val="75C0C9"/>
              </a:buClr>
              <a:buSzTx/>
              <a:buFont typeface="Arial" panose="020B0604020202020204" pitchFamily="34" charset="0"/>
              <a:buChar char="•"/>
              <a:tabLst/>
              <a:defRPr/>
            </a:lvl4pPr>
            <a:lvl5pPr marL="2057400" marR="0" indent="-228600" algn="l" defTabSz="914400" rtl="0" eaLnBrk="1" fontAlgn="auto" latinLnBrk="0" hangingPunct="1">
              <a:lnSpc>
                <a:spcPct val="90000"/>
              </a:lnSpc>
              <a:spcBef>
                <a:spcPts val="500"/>
              </a:spcBef>
              <a:spcAft>
                <a:spcPts val="0"/>
              </a:spcAft>
              <a:buClr>
                <a:srgbClr val="75C0C9"/>
              </a:buClr>
              <a:buSzTx/>
              <a:buFont typeface="Arial" panose="020B0604020202020204" pitchFamily="34" charset="0"/>
              <a:buChar char="•"/>
              <a:tabLst/>
              <a:defRPr/>
            </a:lvl5pPr>
          </a:lstStyle>
          <a:p>
            <a:pPr marL="228600" marR="0" lvl="0" indent="-228600" algn="l" defTabSz="914400" rtl="0" eaLnBrk="1" fontAlgn="auto" latinLnBrk="0" hangingPunct="1">
              <a:lnSpc>
                <a:spcPct val="90000"/>
              </a:lnSpc>
              <a:spcBef>
                <a:spcPts val="1000"/>
              </a:spcBef>
              <a:spcAft>
                <a:spcPts val="0"/>
              </a:spcAft>
              <a:buClr>
                <a:srgbClr val="75C0C9"/>
              </a:buClr>
              <a:buSzTx/>
              <a:buFont typeface="Arial" panose="020B0604020202020204" pitchFamily="34" charset="0"/>
              <a:buChar char="•"/>
              <a:tabLst/>
              <a:defRPr/>
            </a:pPr>
            <a:r>
              <a:rPr kumimoji="0" lang="en-US" sz="2800" b="0" i="0" u="none" strike="noStrike" kern="1200" cap="none" spc="0" normalizeH="0" baseline="0" noProof="0">
                <a:ln>
                  <a:noFill/>
                </a:ln>
                <a:solidFill>
                  <a:srgbClr val="515151"/>
                </a:solidFill>
                <a:effectLst/>
                <a:uLnTx/>
                <a:uFillTx/>
                <a:latin typeface="Arial" panose="020B0604020202020204" pitchFamily="34" charset="0"/>
                <a:ea typeface="+mn-ea"/>
                <a:cs typeface="Arial" panose="020B0604020202020204" pitchFamily="34" charset="0"/>
              </a:rPr>
              <a:t>Click to edit Master text styles</a:t>
            </a:r>
          </a:p>
          <a:p>
            <a:pPr marL="685800" marR="0" lvl="1" indent="-228600" algn="l" defTabSz="914400" rtl="0" eaLnBrk="1" fontAlgn="auto" latinLnBrk="0" hangingPunct="1">
              <a:lnSpc>
                <a:spcPct val="90000"/>
              </a:lnSpc>
              <a:spcBef>
                <a:spcPts val="500"/>
              </a:spcBef>
              <a:spcAft>
                <a:spcPts val="0"/>
              </a:spcAft>
              <a:buClr>
                <a:srgbClr val="75C0C9"/>
              </a:buClr>
              <a:buSzTx/>
              <a:buFont typeface="Arial" panose="020B0604020202020204" pitchFamily="34" charset="0"/>
              <a:buChar char="»"/>
              <a:tabLst/>
              <a:defRPr/>
            </a:pPr>
            <a:r>
              <a:rPr kumimoji="0" lang="en-US" sz="2400" b="0" i="0" u="none" strike="noStrike" kern="1200" cap="none" spc="0" normalizeH="0" baseline="0" noProof="0">
                <a:ln>
                  <a:noFill/>
                </a:ln>
                <a:solidFill>
                  <a:srgbClr val="515151"/>
                </a:solidFill>
                <a:effectLst/>
                <a:uLnTx/>
                <a:uFillTx/>
                <a:latin typeface="Arial" panose="020B0604020202020204" pitchFamily="34" charset="0"/>
                <a:ea typeface="+mn-ea"/>
                <a:cs typeface="Arial" panose="020B0604020202020204" pitchFamily="34" charset="0"/>
              </a:rPr>
              <a:t>Second level</a:t>
            </a:r>
          </a:p>
          <a:p>
            <a:pPr marL="1143000" marR="0" lvl="2" indent="-228600" algn="l" defTabSz="914400" rtl="0" eaLnBrk="1" fontAlgn="auto" latinLnBrk="0" hangingPunct="1">
              <a:lnSpc>
                <a:spcPct val="90000"/>
              </a:lnSpc>
              <a:spcBef>
                <a:spcPts val="500"/>
              </a:spcBef>
              <a:spcAft>
                <a:spcPts val="0"/>
              </a:spcAft>
              <a:buClr>
                <a:srgbClr val="75C0C9"/>
              </a:buClr>
              <a:buSzTx/>
              <a:buFont typeface="Arial" panose="020B0604020202020204" pitchFamily="34" charset="0"/>
              <a:buChar char="−"/>
              <a:tabLst/>
              <a:defRPr/>
            </a:pPr>
            <a:r>
              <a:rPr kumimoji="0" lang="en-US" sz="2000" b="0" i="0" u="none" strike="noStrike" kern="1200" cap="none" spc="0" normalizeH="0" baseline="0" noProof="0">
                <a:ln>
                  <a:noFill/>
                </a:ln>
                <a:solidFill>
                  <a:srgbClr val="515151"/>
                </a:solidFill>
                <a:effectLst/>
                <a:uLnTx/>
                <a:uFillTx/>
                <a:latin typeface="Arial" panose="020B0604020202020204" pitchFamily="34" charset="0"/>
                <a:ea typeface="+mn-ea"/>
                <a:cs typeface="Arial" panose="020B0604020202020204" pitchFamily="34" charset="0"/>
              </a:rPr>
              <a:t>Third level</a:t>
            </a:r>
          </a:p>
          <a:p>
            <a:pPr marL="1600200" marR="0" lvl="3" indent="-228600" algn="l" defTabSz="914400" rtl="0" eaLnBrk="1" fontAlgn="auto" latinLnBrk="0" hangingPunct="1">
              <a:lnSpc>
                <a:spcPct val="90000"/>
              </a:lnSpc>
              <a:spcBef>
                <a:spcPts val="500"/>
              </a:spcBef>
              <a:spcAft>
                <a:spcPts val="0"/>
              </a:spcAft>
              <a:buClr>
                <a:srgbClr val="75C0C9"/>
              </a:buClr>
              <a:buSzTx/>
              <a:buFont typeface="Arial" panose="020B0604020202020204" pitchFamily="34" charset="0"/>
              <a:buChar char="•"/>
              <a:tabLst/>
              <a:defRPr/>
            </a:pPr>
            <a:r>
              <a:rPr kumimoji="0" lang="en-US" sz="1800" b="0" i="0" u="none" strike="noStrike" kern="1200" cap="none" spc="0" normalizeH="0" baseline="0" noProof="0">
                <a:ln>
                  <a:noFill/>
                </a:ln>
                <a:solidFill>
                  <a:srgbClr val="515151"/>
                </a:solidFill>
                <a:effectLst/>
                <a:uLnTx/>
                <a:uFillTx/>
                <a:latin typeface="Arial" panose="020B0604020202020204" pitchFamily="34" charset="0"/>
                <a:ea typeface="+mn-ea"/>
                <a:cs typeface="Arial" panose="020B0604020202020204" pitchFamily="34" charset="0"/>
              </a:rPr>
              <a:t>Fourth level</a:t>
            </a:r>
          </a:p>
          <a:p>
            <a:pPr marL="2057400" marR="0" lvl="4" indent="-228600" algn="l" defTabSz="914400" rtl="0" eaLnBrk="1" fontAlgn="auto" latinLnBrk="0" hangingPunct="1">
              <a:lnSpc>
                <a:spcPct val="90000"/>
              </a:lnSpc>
              <a:spcBef>
                <a:spcPts val="500"/>
              </a:spcBef>
              <a:spcAft>
                <a:spcPts val="0"/>
              </a:spcAft>
              <a:buClr>
                <a:srgbClr val="75C0C9"/>
              </a:buClr>
              <a:buSzTx/>
              <a:buFont typeface="Arial" panose="020B0604020202020204" pitchFamily="34" charset="0"/>
              <a:buChar char="•"/>
              <a:tabLst/>
              <a:defRPr/>
            </a:pPr>
            <a:r>
              <a:rPr kumimoji="0" lang="en-US" sz="1800" b="0" i="0" u="none" strike="noStrike" kern="1200" cap="none" spc="0" normalizeH="0" baseline="0" noProof="0">
                <a:ln>
                  <a:noFill/>
                </a:ln>
                <a:solidFill>
                  <a:srgbClr val="515151"/>
                </a:solidFill>
                <a:effectLst/>
                <a:uLnTx/>
                <a:uFillTx/>
                <a:latin typeface="Arial" panose="020B0604020202020204" pitchFamily="34" charset="0"/>
                <a:ea typeface="+mn-ea"/>
                <a:cs typeface="Arial" panose="020B0604020202020204" pitchFamily="34" charset="0"/>
              </a:rPr>
              <a:t>Fifth level</a:t>
            </a:r>
          </a:p>
        </p:txBody>
      </p:sp>
      <p:sp>
        <p:nvSpPr>
          <p:cNvPr id="4" name="Content Placeholder 3">
            <a:extLst>
              <a:ext uri="{FF2B5EF4-FFF2-40B4-BE49-F238E27FC236}">
                <a16:creationId xmlns:a16="http://schemas.microsoft.com/office/drawing/2014/main" id="{4DB0CCDA-25D7-B443-BE88-0D6755860F54}"/>
              </a:ext>
            </a:extLst>
          </p:cNvPr>
          <p:cNvSpPr>
            <a:spLocks noGrp="1"/>
          </p:cNvSpPr>
          <p:nvPr>
            <p:ph sz="half" idx="2"/>
          </p:nvPr>
        </p:nvSpPr>
        <p:spPr>
          <a:xfrm>
            <a:off x="6172200" y="1825625"/>
            <a:ext cx="5181600" cy="435133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9E755C-F656-9D4A-83EC-CC1D8CB33B14}"/>
              </a:ext>
            </a:extLst>
          </p:cNvPr>
          <p:cNvSpPr>
            <a:spLocks noGrp="1"/>
          </p:cNvSpPr>
          <p:nvPr>
            <p:ph type="dt" sz="half" idx="10"/>
          </p:nvPr>
        </p:nvSpPr>
        <p:spPr/>
        <p:txBody>
          <a:bodyPr/>
          <a:lstStyle/>
          <a:p>
            <a:fld id="{7070183D-B514-AD4F-B044-06C7EF3815C5}" type="datetimeFigureOut">
              <a:rPr lang="en-US" smtClean="0"/>
              <a:t>4/29/2024</a:t>
            </a:fld>
            <a:endParaRPr lang="en-US"/>
          </a:p>
        </p:txBody>
      </p:sp>
      <p:sp>
        <p:nvSpPr>
          <p:cNvPr id="6" name="Footer Placeholder 5">
            <a:extLst>
              <a:ext uri="{FF2B5EF4-FFF2-40B4-BE49-F238E27FC236}">
                <a16:creationId xmlns:a16="http://schemas.microsoft.com/office/drawing/2014/main" id="{2C5CD239-1A9D-E240-B41A-D707747535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BAC2A8-AAE2-3149-B172-B5B455775F15}"/>
              </a:ext>
            </a:extLst>
          </p:cNvPr>
          <p:cNvSpPr>
            <a:spLocks noGrp="1"/>
          </p:cNvSpPr>
          <p:nvPr>
            <p:ph type="sldNum" sz="quarter" idx="12"/>
          </p:nvPr>
        </p:nvSpPr>
        <p:spPr/>
        <p:txBody>
          <a:bodyPr/>
          <a:lstStyle/>
          <a:p>
            <a:fld id="{83DAFE14-7A0B-5947-9BC6-2596D2D26B76}" type="slidenum">
              <a:rPr lang="en-US" smtClean="0"/>
              <a:t>‹#›</a:t>
            </a:fld>
            <a:endParaRPr lang="en-US"/>
          </a:p>
        </p:txBody>
      </p:sp>
      <p:sp>
        <p:nvSpPr>
          <p:cNvPr id="10" name="Text Placeholder 9">
            <a:extLst>
              <a:ext uri="{FF2B5EF4-FFF2-40B4-BE49-F238E27FC236}">
                <a16:creationId xmlns:a16="http://schemas.microsoft.com/office/drawing/2014/main" id="{845D65FD-00B3-0D44-8B83-BC18F39D8671}"/>
              </a:ext>
            </a:extLst>
          </p:cNvPr>
          <p:cNvSpPr>
            <a:spLocks noGrp="1"/>
          </p:cNvSpPr>
          <p:nvPr>
            <p:ph type="body" sz="quarter" idx="13" hasCustomPrompt="1"/>
          </p:nvPr>
        </p:nvSpPr>
        <p:spPr>
          <a:xfrm>
            <a:off x="838200" y="1245144"/>
            <a:ext cx="10515600" cy="409677"/>
          </a:xfrm>
        </p:spPr>
        <p:txBody>
          <a:bodyPr>
            <a:noAutofit/>
          </a:bodyPr>
          <a:lstStyle>
            <a:lvl1pPr marL="0" indent="0">
              <a:buFontTx/>
              <a:buNone/>
              <a:defRPr sz="1800" b="1" cap="all" baseline="0">
                <a:solidFill>
                  <a:schemeClr val="accent3">
                    <a:lumMod val="20000"/>
                    <a:lumOff val="80000"/>
                  </a:schemeClr>
                </a:solidFill>
                <a:latin typeface="+mj-lt"/>
              </a:defRPr>
            </a:lvl1pPr>
          </a:lstStyle>
          <a:p>
            <a:pPr lvl="0"/>
            <a:r>
              <a:rPr lang="en-US"/>
              <a:t>SUBHEAD</a:t>
            </a:r>
          </a:p>
        </p:txBody>
      </p:sp>
      <p:pic>
        <p:nvPicPr>
          <p:cNvPr id="21" name="Graphic 20">
            <a:extLst>
              <a:ext uri="{FF2B5EF4-FFF2-40B4-BE49-F238E27FC236}">
                <a16:creationId xmlns:a16="http://schemas.microsoft.com/office/drawing/2014/main" id="{ECFCF89D-429C-8822-83A6-6506804B0B2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4827" t="32719" r="14083" b="31204"/>
          <a:stretch/>
        </p:blipFill>
        <p:spPr>
          <a:xfrm>
            <a:off x="536510" y="6380548"/>
            <a:ext cx="1517780" cy="345624"/>
          </a:xfrm>
          <a:prstGeom prst="rect">
            <a:avLst/>
          </a:prstGeom>
        </p:spPr>
      </p:pic>
    </p:spTree>
    <p:extLst>
      <p:ext uri="{BB962C8B-B14F-4D97-AF65-F5344CB8AC3E}">
        <p14:creationId xmlns:p14="http://schemas.microsoft.com/office/powerpoint/2010/main" val="3477364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s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A8CA3-2C41-4E4E-AA8F-3FEE06E808C6}"/>
              </a:ext>
            </a:extLst>
          </p:cNvPr>
          <p:cNvSpPr>
            <a:spLocks noGrp="1"/>
          </p:cNvSpPr>
          <p:nvPr>
            <p:ph type="title"/>
          </p:nvPr>
        </p:nvSpPr>
        <p:spPr>
          <a:xfrm>
            <a:off x="838200" y="39190"/>
            <a:ext cx="10515600" cy="1245144"/>
          </a:xfrm>
          <a:prstGeom prst="rect">
            <a:avLst/>
          </a:prstGeom>
        </p:spPr>
        <p:txBody>
          <a:bodyPr anchor="b"/>
          <a:lstStyle>
            <a:lvl1pPr>
              <a:lnSpc>
                <a:spcPts val="3800"/>
              </a:lnSpc>
              <a:defRPr sz="4000" cap="all" baseline="0"/>
            </a:lvl1pPr>
          </a:lstStyle>
          <a:p>
            <a:r>
              <a:rPr lang="en-US"/>
              <a:t>Click to edit Master title style</a:t>
            </a:r>
          </a:p>
        </p:txBody>
      </p:sp>
      <p:sp>
        <p:nvSpPr>
          <p:cNvPr id="5" name="Date Placeholder 4">
            <a:extLst>
              <a:ext uri="{FF2B5EF4-FFF2-40B4-BE49-F238E27FC236}">
                <a16:creationId xmlns:a16="http://schemas.microsoft.com/office/drawing/2014/main" id="{0F9E755C-F656-9D4A-83EC-CC1D8CB33B14}"/>
              </a:ext>
            </a:extLst>
          </p:cNvPr>
          <p:cNvSpPr>
            <a:spLocks noGrp="1"/>
          </p:cNvSpPr>
          <p:nvPr>
            <p:ph type="dt" sz="half" idx="10"/>
          </p:nvPr>
        </p:nvSpPr>
        <p:spPr/>
        <p:txBody>
          <a:bodyPr/>
          <a:lstStyle/>
          <a:p>
            <a:fld id="{7070183D-B514-AD4F-B044-06C7EF3815C5}" type="datetimeFigureOut">
              <a:rPr lang="en-US" smtClean="0"/>
              <a:t>4/29/2024</a:t>
            </a:fld>
            <a:endParaRPr lang="en-US"/>
          </a:p>
        </p:txBody>
      </p:sp>
      <p:sp>
        <p:nvSpPr>
          <p:cNvPr id="6" name="Footer Placeholder 5">
            <a:extLst>
              <a:ext uri="{FF2B5EF4-FFF2-40B4-BE49-F238E27FC236}">
                <a16:creationId xmlns:a16="http://schemas.microsoft.com/office/drawing/2014/main" id="{2C5CD239-1A9D-E240-B41A-D707747535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BAC2A8-AAE2-3149-B172-B5B455775F15}"/>
              </a:ext>
            </a:extLst>
          </p:cNvPr>
          <p:cNvSpPr>
            <a:spLocks noGrp="1"/>
          </p:cNvSpPr>
          <p:nvPr>
            <p:ph type="sldNum" sz="quarter" idx="12"/>
          </p:nvPr>
        </p:nvSpPr>
        <p:spPr/>
        <p:txBody>
          <a:bodyPr/>
          <a:lstStyle/>
          <a:p>
            <a:fld id="{83DAFE14-7A0B-5947-9BC6-2596D2D26B76}" type="slidenum">
              <a:rPr lang="en-US" smtClean="0"/>
              <a:t>‹#›</a:t>
            </a:fld>
            <a:endParaRPr lang="en-US"/>
          </a:p>
        </p:txBody>
      </p:sp>
      <p:sp>
        <p:nvSpPr>
          <p:cNvPr id="10" name="Text Placeholder 9">
            <a:extLst>
              <a:ext uri="{FF2B5EF4-FFF2-40B4-BE49-F238E27FC236}">
                <a16:creationId xmlns:a16="http://schemas.microsoft.com/office/drawing/2014/main" id="{845D65FD-00B3-0D44-8B83-BC18F39D8671}"/>
              </a:ext>
            </a:extLst>
          </p:cNvPr>
          <p:cNvSpPr>
            <a:spLocks noGrp="1"/>
          </p:cNvSpPr>
          <p:nvPr>
            <p:ph type="body" sz="quarter" idx="13" hasCustomPrompt="1"/>
          </p:nvPr>
        </p:nvSpPr>
        <p:spPr>
          <a:xfrm>
            <a:off x="838200" y="1245144"/>
            <a:ext cx="10515600" cy="409677"/>
          </a:xfrm>
        </p:spPr>
        <p:txBody>
          <a:bodyPr>
            <a:noAutofit/>
          </a:bodyPr>
          <a:lstStyle>
            <a:lvl1pPr marL="0" indent="0">
              <a:buFontTx/>
              <a:buNone/>
              <a:defRPr sz="1800" b="1" cap="all" baseline="0">
                <a:solidFill>
                  <a:schemeClr val="accent3">
                    <a:lumMod val="20000"/>
                    <a:lumOff val="80000"/>
                  </a:schemeClr>
                </a:solidFill>
                <a:latin typeface="+mj-lt"/>
              </a:defRPr>
            </a:lvl1pPr>
          </a:lstStyle>
          <a:p>
            <a:pPr lvl="0"/>
            <a:r>
              <a:rPr lang="en-US"/>
              <a:t>SUBHEAD</a:t>
            </a:r>
          </a:p>
        </p:txBody>
      </p:sp>
    </p:spTree>
    <p:extLst>
      <p:ext uri="{BB962C8B-B14F-4D97-AF65-F5344CB8AC3E}">
        <p14:creationId xmlns:p14="http://schemas.microsoft.com/office/powerpoint/2010/main" val="2380284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s onl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DAE2E1-D3D3-464E-9AA7-D912FA620CA7}"/>
              </a:ext>
            </a:extLst>
          </p:cNvPr>
          <p:cNvSpPr/>
          <p:nvPr userDrawn="1"/>
        </p:nvSpPr>
        <p:spPr>
          <a:xfrm>
            <a:off x="0" y="1654821"/>
            <a:ext cx="12192000" cy="5203179"/>
          </a:xfrm>
          <a:prstGeom prst="rect">
            <a:avLst/>
          </a:prstGeom>
          <a:gradFill>
            <a:gsLst>
              <a:gs pos="0">
                <a:schemeClr val="accent2">
                  <a:lumMod val="40000"/>
                  <a:lumOff val="60000"/>
                  <a:alpha val="50000"/>
                </a:schemeClr>
              </a:gs>
              <a:gs pos="70000">
                <a:srgbClr val="006098">
                  <a:alpha val="50000"/>
                </a:srgbClr>
              </a:gs>
            </a:gsLst>
            <a:lin ang="10800000" scaled="0"/>
          </a:gradFill>
          <a:ln w="8255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1A8CA3-2C41-4E4E-AA8F-3FEE06E808C6}"/>
              </a:ext>
            </a:extLst>
          </p:cNvPr>
          <p:cNvSpPr>
            <a:spLocks noGrp="1"/>
          </p:cNvSpPr>
          <p:nvPr>
            <p:ph type="title"/>
          </p:nvPr>
        </p:nvSpPr>
        <p:spPr>
          <a:xfrm>
            <a:off x="838200" y="39190"/>
            <a:ext cx="10515600" cy="1245144"/>
          </a:xfrm>
          <a:prstGeom prst="rect">
            <a:avLst/>
          </a:prstGeom>
        </p:spPr>
        <p:txBody>
          <a:bodyPr anchor="b"/>
          <a:lstStyle>
            <a:lvl1pPr>
              <a:lnSpc>
                <a:spcPts val="3800"/>
              </a:lnSpc>
              <a:defRPr sz="4000" cap="all" baseline="0"/>
            </a:lvl1pPr>
          </a:lstStyle>
          <a:p>
            <a:r>
              <a:rPr lang="en-US"/>
              <a:t>Click to edit Master title style</a:t>
            </a:r>
          </a:p>
        </p:txBody>
      </p:sp>
      <p:sp>
        <p:nvSpPr>
          <p:cNvPr id="5" name="Date Placeholder 4">
            <a:extLst>
              <a:ext uri="{FF2B5EF4-FFF2-40B4-BE49-F238E27FC236}">
                <a16:creationId xmlns:a16="http://schemas.microsoft.com/office/drawing/2014/main" id="{0F9E755C-F656-9D4A-83EC-CC1D8CB33B14}"/>
              </a:ext>
            </a:extLst>
          </p:cNvPr>
          <p:cNvSpPr>
            <a:spLocks noGrp="1"/>
          </p:cNvSpPr>
          <p:nvPr>
            <p:ph type="dt" sz="half" idx="10"/>
          </p:nvPr>
        </p:nvSpPr>
        <p:spPr/>
        <p:txBody>
          <a:bodyPr/>
          <a:lstStyle/>
          <a:p>
            <a:fld id="{7070183D-B514-AD4F-B044-06C7EF3815C5}" type="datetimeFigureOut">
              <a:rPr lang="en-US" smtClean="0"/>
              <a:t>4/29/2024</a:t>
            </a:fld>
            <a:endParaRPr lang="en-US"/>
          </a:p>
        </p:txBody>
      </p:sp>
      <p:sp>
        <p:nvSpPr>
          <p:cNvPr id="6" name="Footer Placeholder 5">
            <a:extLst>
              <a:ext uri="{FF2B5EF4-FFF2-40B4-BE49-F238E27FC236}">
                <a16:creationId xmlns:a16="http://schemas.microsoft.com/office/drawing/2014/main" id="{2C5CD239-1A9D-E240-B41A-D707747535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BAC2A8-AAE2-3149-B172-B5B455775F15}"/>
              </a:ext>
            </a:extLst>
          </p:cNvPr>
          <p:cNvSpPr>
            <a:spLocks noGrp="1"/>
          </p:cNvSpPr>
          <p:nvPr>
            <p:ph type="sldNum" sz="quarter" idx="12"/>
          </p:nvPr>
        </p:nvSpPr>
        <p:spPr/>
        <p:txBody>
          <a:bodyPr/>
          <a:lstStyle/>
          <a:p>
            <a:fld id="{83DAFE14-7A0B-5947-9BC6-2596D2D26B76}" type="slidenum">
              <a:rPr lang="en-US" smtClean="0"/>
              <a:t>‹#›</a:t>
            </a:fld>
            <a:endParaRPr lang="en-US"/>
          </a:p>
        </p:txBody>
      </p:sp>
      <p:sp>
        <p:nvSpPr>
          <p:cNvPr id="10" name="Text Placeholder 9">
            <a:extLst>
              <a:ext uri="{FF2B5EF4-FFF2-40B4-BE49-F238E27FC236}">
                <a16:creationId xmlns:a16="http://schemas.microsoft.com/office/drawing/2014/main" id="{845D65FD-00B3-0D44-8B83-BC18F39D8671}"/>
              </a:ext>
            </a:extLst>
          </p:cNvPr>
          <p:cNvSpPr>
            <a:spLocks noGrp="1"/>
          </p:cNvSpPr>
          <p:nvPr>
            <p:ph type="body" sz="quarter" idx="13" hasCustomPrompt="1"/>
          </p:nvPr>
        </p:nvSpPr>
        <p:spPr>
          <a:xfrm>
            <a:off x="838200" y="1245144"/>
            <a:ext cx="10515600" cy="409677"/>
          </a:xfrm>
        </p:spPr>
        <p:txBody>
          <a:bodyPr>
            <a:noAutofit/>
          </a:bodyPr>
          <a:lstStyle>
            <a:lvl1pPr marL="0" indent="0">
              <a:buFontTx/>
              <a:buNone/>
              <a:defRPr sz="1800" b="1" cap="all" baseline="0">
                <a:solidFill>
                  <a:schemeClr val="accent3">
                    <a:lumMod val="20000"/>
                    <a:lumOff val="80000"/>
                  </a:schemeClr>
                </a:solidFill>
                <a:latin typeface="+mj-lt"/>
              </a:defRPr>
            </a:lvl1pPr>
          </a:lstStyle>
          <a:p>
            <a:pPr lvl="0"/>
            <a:r>
              <a:rPr lang="en-US"/>
              <a:t>SUBHEAD</a:t>
            </a:r>
          </a:p>
        </p:txBody>
      </p:sp>
      <p:pic>
        <p:nvPicPr>
          <p:cNvPr id="20" name="Graphic 19">
            <a:extLst>
              <a:ext uri="{FF2B5EF4-FFF2-40B4-BE49-F238E27FC236}">
                <a16:creationId xmlns:a16="http://schemas.microsoft.com/office/drawing/2014/main" id="{8A5A5C2D-8E79-5E83-189E-C636CD53A1D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4827" t="32719" r="14083" b="31204"/>
          <a:stretch/>
        </p:blipFill>
        <p:spPr>
          <a:xfrm>
            <a:off x="536510" y="6380548"/>
            <a:ext cx="1517780" cy="345624"/>
          </a:xfrm>
          <a:prstGeom prst="rect">
            <a:avLst/>
          </a:prstGeom>
        </p:spPr>
      </p:pic>
    </p:spTree>
    <p:extLst>
      <p:ext uri="{BB962C8B-B14F-4D97-AF65-F5344CB8AC3E}">
        <p14:creationId xmlns:p14="http://schemas.microsoft.com/office/powerpoint/2010/main" val="15632388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693991"/>
            <a:ext cx="10363200" cy="1470025"/>
          </a:xfrm>
          <a:prstGeom prst="rect">
            <a:avLst/>
          </a:prstGeom>
        </p:spPr>
        <p:txBody>
          <a:bodyPr/>
          <a:lstStyle>
            <a:lvl1pPr>
              <a:defRPr>
                <a:latin typeface="Calibri Light" panose="020F0302020204030204" pitchFamily="34" charset="0"/>
              </a:defRPr>
            </a:lvl1pPr>
          </a:lstStyle>
          <a:p>
            <a:r>
              <a:rPr lang="en-US"/>
              <a:t>Click to edit Master title style</a:t>
            </a:r>
          </a:p>
        </p:txBody>
      </p:sp>
      <p:sp>
        <p:nvSpPr>
          <p:cNvPr id="4" name="Slide Number Placeholder 6">
            <a:extLst>
              <a:ext uri="{FF2B5EF4-FFF2-40B4-BE49-F238E27FC236}">
                <a16:creationId xmlns:a16="http://schemas.microsoft.com/office/drawing/2014/main" id="{9BD7C480-CB66-41DF-BD33-28F151E3AFC4}"/>
              </a:ext>
            </a:extLst>
          </p:cNvPr>
          <p:cNvSpPr>
            <a:spLocks noGrp="1"/>
          </p:cNvSpPr>
          <p:nvPr>
            <p:ph type="sldNum" sz="quarter" idx="12"/>
          </p:nvPr>
        </p:nvSpPr>
        <p:spPr>
          <a:xfrm>
            <a:off x="8610600" y="6356350"/>
            <a:ext cx="2743200" cy="365125"/>
          </a:xfrm>
        </p:spPr>
        <p:txBody>
          <a:bodyPr/>
          <a:lstStyle/>
          <a:p>
            <a:fld id="{83DAFE14-7A0B-5947-9BC6-2596D2D26B76}" type="slidenum">
              <a:rPr lang="en-US" smtClean="0"/>
              <a:t>‹#›</a:t>
            </a:fld>
            <a:endParaRPr lang="en-US"/>
          </a:p>
        </p:txBody>
      </p:sp>
    </p:spTree>
    <p:extLst>
      <p:ext uri="{BB962C8B-B14F-4D97-AF65-F5344CB8AC3E}">
        <p14:creationId xmlns:p14="http://schemas.microsoft.com/office/powerpoint/2010/main" val="37144532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14"/>
        <p:cNvGrpSpPr/>
        <p:nvPr/>
      </p:nvGrpSpPr>
      <p:grpSpPr>
        <a:xfrm>
          <a:off x="0" y="0"/>
          <a:ext cx="0" cy="0"/>
          <a:chOff x="0" y="0"/>
          <a:chExt cx="0" cy="0"/>
        </a:xfrm>
      </p:grpSpPr>
      <p:sp>
        <p:nvSpPr>
          <p:cNvPr id="5" name="Rectangle 4">
            <a:extLst>
              <a:ext uri="{FF2B5EF4-FFF2-40B4-BE49-F238E27FC236}">
                <a16:creationId xmlns:a16="http://schemas.microsoft.com/office/drawing/2014/main" id="{9D8E44EF-251B-48ED-A4E9-6622D777CCAF}"/>
              </a:ext>
            </a:extLst>
          </p:cNvPr>
          <p:cNvSpPr/>
          <p:nvPr userDrawn="1"/>
        </p:nvSpPr>
        <p:spPr>
          <a:xfrm>
            <a:off x="0" y="0"/>
            <a:ext cx="12192000" cy="6858000"/>
          </a:xfrm>
          <a:prstGeom prst="rect">
            <a:avLst/>
          </a:prstGeom>
          <a:gradFill>
            <a:gsLst>
              <a:gs pos="0">
                <a:schemeClr val="accent2">
                  <a:lumMod val="40000"/>
                  <a:lumOff val="60000"/>
                </a:schemeClr>
              </a:gs>
              <a:gs pos="70000">
                <a:srgbClr val="006098">
                  <a:alpha val="64706"/>
                </a:srgbClr>
              </a:gs>
            </a:gsLst>
            <a:lin ang="10800000" scaled="0"/>
          </a:gradFill>
          <a:ln w="8255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15;p3"/>
          <p:cNvSpPr txBox="1">
            <a:spLocks noGrp="1"/>
          </p:cNvSpPr>
          <p:nvPr>
            <p:ph type="title"/>
          </p:nvPr>
        </p:nvSpPr>
        <p:spPr>
          <a:xfrm>
            <a:off x="415604" y="2867800"/>
            <a:ext cx="11360959" cy="1122300"/>
          </a:xfrm>
          <a:prstGeom prst="rect">
            <a:avLst/>
          </a:prstGeom>
        </p:spPr>
        <p:txBody>
          <a:bodyPr spcFirstLastPara="1" wrap="square" lIns="121875" tIns="121875" rIns="121875" bIns="121875" anchor="ctr" anchorCtr="0"/>
          <a:lstStyle>
            <a:lvl1pPr lvl="0" algn="ctr">
              <a:lnSpc>
                <a:spcPct val="115000"/>
              </a:lnSpc>
              <a:spcBef>
                <a:spcPts val="0"/>
              </a:spcBef>
              <a:spcAft>
                <a:spcPts val="0"/>
              </a:spcAft>
              <a:buClr>
                <a:srgbClr val="FFFFFF"/>
              </a:buClr>
              <a:buSzPts val="4800"/>
              <a:buFont typeface="Calibri"/>
              <a:buNone/>
              <a:defRPr sz="4800">
                <a:solidFill>
                  <a:srgbClr val="FFFFFF"/>
                </a:solidFill>
                <a:latin typeface="Calibri"/>
                <a:ea typeface="Calibri"/>
                <a:cs typeface="Calibri"/>
                <a:sym typeface="Calibri"/>
              </a:defRPr>
            </a:lvl1pPr>
            <a:lvl2pPr lvl="1" algn="ctr">
              <a:spcBef>
                <a:spcPts val="0"/>
              </a:spcBef>
              <a:spcAft>
                <a:spcPts val="0"/>
              </a:spcAft>
              <a:buClr>
                <a:srgbClr val="FFFFFF"/>
              </a:buClr>
              <a:buSzPts val="4800"/>
              <a:buFont typeface="Calibri"/>
              <a:buNone/>
              <a:defRPr sz="4800">
                <a:solidFill>
                  <a:srgbClr val="FFFFFF"/>
                </a:solidFill>
                <a:latin typeface="Calibri"/>
                <a:ea typeface="Calibri"/>
                <a:cs typeface="Calibri"/>
                <a:sym typeface="Calibri"/>
              </a:defRPr>
            </a:lvl2pPr>
            <a:lvl3pPr lvl="2" algn="ctr">
              <a:spcBef>
                <a:spcPts val="0"/>
              </a:spcBef>
              <a:spcAft>
                <a:spcPts val="0"/>
              </a:spcAft>
              <a:buClr>
                <a:srgbClr val="FFFFFF"/>
              </a:buClr>
              <a:buSzPts val="4800"/>
              <a:buFont typeface="Calibri"/>
              <a:buNone/>
              <a:defRPr sz="4800">
                <a:solidFill>
                  <a:srgbClr val="FFFFFF"/>
                </a:solidFill>
                <a:latin typeface="Calibri"/>
                <a:ea typeface="Calibri"/>
                <a:cs typeface="Calibri"/>
                <a:sym typeface="Calibri"/>
              </a:defRPr>
            </a:lvl3pPr>
            <a:lvl4pPr lvl="3" algn="ctr">
              <a:spcBef>
                <a:spcPts val="0"/>
              </a:spcBef>
              <a:spcAft>
                <a:spcPts val="0"/>
              </a:spcAft>
              <a:buClr>
                <a:srgbClr val="FFFFFF"/>
              </a:buClr>
              <a:buSzPts val="4800"/>
              <a:buFont typeface="Calibri"/>
              <a:buNone/>
              <a:defRPr sz="4800">
                <a:solidFill>
                  <a:srgbClr val="FFFFFF"/>
                </a:solidFill>
                <a:latin typeface="Calibri"/>
                <a:ea typeface="Calibri"/>
                <a:cs typeface="Calibri"/>
                <a:sym typeface="Calibri"/>
              </a:defRPr>
            </a:lvl4pPr>
            <a:lvl5pPr lvl="4" algn="ctr">
              <a:spcBef>
                <a:spcPts val="0"/>
              </a:spcBef>
              <a:spcAft>
                <a:spcPts val="0"/>
              </a:spcAft>
              <a:buClr>
                <a:srgbClr val="FFFFFF"/>
              </a:buClr>
              <a:buSzPts val="4800"/>
              <a:buFont typeface="Calibri"/>
              <a:buNone/>
              <a:defRPr sz="4800">
                <a:solidFill>
                  <a:srgbClr val="FFFFFF"/>
                </a:solidFill>
                <a:latin typeface="Calibri"/>
                <a:ea typeface="Calibri"/>
                <a:cs typeface="Calibri"/>
                <a:sym typeface="Calibri"/>
              </a:defRPr>
            </a:lvl5pPr>
            <a:lvl6pPr lvl="5" algn="ctr">
              <a:spcBef>
                <a:spcPts val="0"/>
              </a:spcBef>
              <a:spcAft>
                <a:spcPts val="0"/>
              </a:spcAft>
              <a:buClr>
                <a:srgbClr val="FFFFFF"/>
              </a:buClr>
              <a:buSzPts val="4800"/>
              <a:buFont typeface="Calibri"/>
              <a:buNone/>
              <a:defRPr sz="4800">
                <a:solidFill>
                  <a:srgbClr val="FFFFFF"/>
                </a:solidFill>
                <a:latin typeface="Calibri"/>
                <a:ea typeface="Calibri"/>
                <a:cs typeface="Calibri"/>
                <a:sym typeface="Calibri"/>
              </a:defRPr>
            </a:lvl6pPr>
            <a:lvl7pPr lvl="6" algn="ctr">
              <a:spcBef>
                <a:spcPts val="0"/>
              </a:spcBef>
              <a:spcAft>
                <a:spcPts val="0"/>
              </a:spcAft>
              <a:buClr>
                <a:srgbClr val="FFFFFF"/>
              </a:buClr>
              <a:buSzPts val="4800"/>
              <a:buFont typeface="Calibri"/>
              <a:buNone/>
              <a:defRPr sz="4800">
                <a:solidFill>
                  <a:srgbClr val="FFFFFF"/>
                </a:solidFill>
                <a:latin typeface="Calibri"/>
                <a:ea typeface="Calibri"/>
                <a:cs typeface="Calibri"/>
                <a:sym typeface="Calibri"/>
              </a:defRPr>
            </a:lvl7pPr>
            <a:lvl8pPr lvl="7" algn="ctr">
              <a:spcBef>
                <a:spcPts val="0"/>
              </a:spcBef>
              <a:spcAft>
                <a:spcPts val="0"/>
              </a:spcAft>
              <a:buClr>
                <a:srgbClr val="FFFFFF"/>
              </a:buClr>
              <a:buSzPts val="4800"/>
              <a:buFont typeface="Calibri"/>
              <a:buNone/>
              <a:defRPr sz="4800">
                <a:solidFill>
                  <a:srgbClr val="FFFFFF"/>
                </a:solidFill>
                <a:latin typeface="Calibri"/>
                <a:ea typeface="Calibri"/>
                <a:cs typeface="Calibri"/>
                <a:sym typeface="Calibri"/>
              </a:defRPr>
            </a:lvl8pPr>
            <a:lvl9pPr lvl="8" algn="ctr">
              <a:spcBef>
                <a:spcPts val="0"/>
              </a:spcBef>
              <a:spcAft>
                <a:spcPts val="0"/>
              </a:spcAft>
              <a:buClr>
                <a:srgbClr val="FFFFFF"/>
              </a:buClr>
              <a:buSzPts val="4800"/>
              <a:buFont typeface="Calibri"/>
              <a:buNone/>
              <a:defRPr sz="4800">
                <a:solidFill>
                  <a:srgbClr val="FFFFFF"/>
                </a:solidFill>
                <a:latin typeface="Calibri"/>
                <a:ea typeface="Calibri"/>
                <a:cs typeface="Calibri"/>
                <a:sym typeface="Calibri"/>
              </a:defRPr>
            </a:lvl9pPr>
          </a:lstStyle>
          <a:p>
            <a:endParaRPr/>
          </a:p>
        </p:txBody>
      </p:sp>
      <p:sp>
        <p:nvSpPr>
          <p:cNvPr id="18" name="Slide Number Placeholder 5">
            <a:extLst>
              <a:ext uri="{FF2B5EF4-FFF2-40B4-BE49-F238E27FC236}">
                <a16:creationId xmlns:a16="http://schemas.microsoft.com/office/drawing/2014/main" id="{DF7D4E46-089A-4253-8624-D04D5600B24B}"/>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DAFE14-7A0B-5947-9BC6-2596D2D26B76}" type="slidenum">
              <a:rPr lang="en-US" smtClean="0"/>
              <a:pPr/>
              <a:t>‹#›</a:t>
            </a:fld>
            <a:endParaRPr lang="en-US"/>
          </a:p>
        </p:txBody>
      </p:sp>
    </p:spTree>
    <p:extLst>
      <p:ext uri="{BB962C8B-B14F-4D97-AF65-F5344CB8AC3E}">
        <p14:creationId xmlns:p14="http://schemas.microsoft.com/office/powerpoint/2010/main" val="23435916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bg>
      <p:bgPr>
        <a:solidFill>
          <a:schemeClr val="bg1"/>
        </a:solidFill>
        <a:effectLst/>
      </p:bgPr>
    </p:bg>
    <p:spTree>
      <p:nvGrpSpPr>
        <p:cNvPr id="1" name="Shape 91"/>
        <p:cNvGrpSpPr/>
        <p:nvPr/>
      </p:nvGrpSpPr>
      <p:grpSpPr>
        <a:xfrm>
          <a:off x="0" y="0"/>
          <a:ext cx="0" cy="0"/>
          <a:chOff x="0" y="0"/>
          <a:chExt cx="0" cy="0"/>
        </a:xfrm>
      </p:grpSpPr>
      <p:sp>
        <p:nvSpPr>
          <p:cNvPr id="92" name="Google Shape;92;p23"/>
          <p:cNvSpPr txBox="1">
            <a:spLocks noGrp="1"/>
          </p:cNvSpPr>
          <p:nvPr>
            <p:ph type="title"/>
          </p:nvPr>
        </p:nvSpPr>
        <p:spPr>
          <a:xfrm>
            <a:off x="415604" y="440967"/>
            <a:ext cx="11360959" cy="763500"/>
          </a:xfrm>
          <a:prstGeom prst="rect">
            <a:avLst/>
          </a:prstGeom>
        </p:spPr>
        <p:txBody>
          <a:bodyPr spcFirstLastPara="1" wrap="square" lIns="121875" tIns="121875" rIns="121875" bIns="121875" anchor="t" anchorCtr="0"/>
          <a:lstStyle>
            <a:lvl1pPr lvl="0" rtl="0">
              <a:spcBef>
                <a:spcPts val="0"/>
              </a:spcBef>
              <a:spcAft>
                <a:spcPts val="0"/>
              </a:spcAft>
              <a:buSzPts val="4800"/>
              <a:buFont typeface="Calibri"/>
              <a:buNone/>
              <a:defRPr>
                <a:latin typeface="Calibri"/>
                <a:ea typeface="Calibri"/>
                <a:cs typeface="Calibri"/>
                <a:sym typeface="Calibri"/>
              </a:defRPr>
            </a:lvl1pPr>
            <a:lvl2pPr lvl="1" rtl="0">
              <a:spcBef>
                <a:spcPts val="0"/>
              </a:spcBef>
              <a:spcAft>
                <a:spcPts val="0"/>
              </a:spcAft>
              <a:buSzPts val="4800"/>
              <a:buFont typeface="Calibri"/>
              <a:buNone/>
              <a:defRPr>
                <a:latin typeface="Calibri"/>
                <a:ea typeface="Calibri"/>
                <a:cs typeface="Calibri"/>
                <a:sym typeface="Calibri"/>
              </a:defRPr>
            </a:lvl2pPr>
            <a:lvl3pPr lvl="2" rtl="0">
              <a:spcBef>
                <a:spcPts val="0"/>
              </a:spcBef>
              <a:spcAft>
                <a:spcPts val="0"/>
              </a:spcAft>
              <a:buSzPts val="4800"/>
              <a:buFont typeface="Calibri"/>
              <a:buNone/>
              <a:defRPr>
                <a:latin typeface="Calibri"/>
                <a:ea typeface="Calibri"/>
                <a:cs typeface="Calibri"/>
                <a:sym typeface="Calibri"/>
              </a:defRPr>
            </a:lvl3pPr>
            <a:lvl4pPr lvl="3" rtl="0">
              <a:spcBef>
                <a:spcPts val="0"/>
              </a:spcBef>
              <a:spcAft>
                <a:spcPts val="0"/>
              </a:spcAft>
              <a:buSzPts val="4800"/>
              <a:buFont typeface="Calibri"/>
              <a:buNone/>
              <a:defRPr>
                <a:latin typeface="Calibri"/>
                <a:ea typeface="Calibri"/>
                <a:cs typeface="Calibri"/>
                <a:sym typeface="Calibri"/>
              </a:defRPr>
            </a:lvl4pPr>
            <a:lvl5pPr lvl="4" rtl="0">
              <a:spcBef>
                <a:spcPts val="0"/>
              </a:spcBef>
              <a:spcAft>
                <a:spcPts val="0"/>
              </a:spcAft>
              <a:buSzPts val="4800"/>
              <a:buFont typeface="Calibri"/>
              <a:buNone/>
              <a:defRPr>
                <a:latin typeface="Calibri"/>
                <a:ea typeface="Calibri"/>
                <a:cs typeface="Calibri"/>
                <a:sym typeface="Calibri"/>
              </a:defRPr>
            </a:lvl5pPr>
            <a:lvl6pPr lvl="5" rtl="0">
              <a:spcBef>
                <a:spcPts val="0"/>
              </a:spcBef>
              <a:spcAft>
                <a:spcPts val="0"/>
              </a:spcAft>
              <a:buSzPts val="4800"/>
              <a:buFont typeface="Calibri"/>
              <a:buNone/>
              <a:defRPr>
                <a:latin typeface="Calibri"/>
                <a:ea typeface="Calibri"/>
                <a:cs typeface="Calibri"/>
                <a:sym typeface="Calibri"/>
              </a:defRPr>
            </a:lvl6pPr>
            <a:lvl7pPr lvl="6" rtl="0">
              <a:spcBef>
                <a:spcPts val="0"/>
              </a:spcBef>
              <a:spcAft>
                <a:spcPts val="0"/>
              </a:spcAft>
              <a:buSzPts val="4800"/>
              <a:buFont typeface="Calibri"/>
              <a:buNone/>
              <a:defRPr>
                <a:latin typeface="Calibri"/>
                <a:ea typeface="Calibri"/>
                <a:cs typeface="Calibri"/>
                <a:sym typeface="Calibri"/>
              </a:defRPr>
            </a:lvl7pPr>
            <a:lvl8pPr lvl="7" rtl="0">
              <a:spcBef>
                <a:spcPts val="0"/>
              </a:spcBef>
              <a:spcAft>
                <a:spcPts val="0"/>
              </a:spcAft>
              <a:buSzPts val="4800"/>
              <a:buFont typeface="Calibri"/>
              <a:buNone/>
              <a:defRPr>
                <a:latin typeface="Calibri"/>
                <a:ea typeface="Calibri"/>
                <a:cs typeface="Calibri"/>
                <a:sym typeface="Calibri"/>
              </a:defRPr>
            </a:lvl8pPr>
            <a:lvl9pPr lvl="8" rtl="0">
              <a:spcBef>
                <a:spcPts val="0"/>
              </a:spcBef>
              <a:spcAft>
                <a:spcPts val="0"/>
              </a:spcAft>
              <a:buSzPts val="4800"/>
              <a:buFont typeface="Calibri"/>
              <a:buNone/>
              <a:defRPr>
                <a:latin typeface="Calibri"/>
                <a:ea typeface="Calibri"/>
                <a:cs typeface="Calibri"/>
                <a:sym typeface="Calibri"/>
              </a:defRPr>
            </a:lvl9pPr>
          </a:lstStyle>
          <a:p>
            <a:endParaRPr/>
          </a:p>
        </p:txBody>
      </p:sp>
      <p:sp>
        <p:nvSpPr>
          <p:cNvPr id="93" name="Google Shape;93;p23"/>
          <p:cNvSpPr txBox="1">
            <a:spLocks noGrp="1"/>
          </p:cNvSpPr>
          <p:nvPr>
            <p:ph type="body" idx="1"/>
          </p:nvPr>
        </p:nvSpPr>
        <p:spPr>
          <a:xfrm>
            <a:off x="415604" y="1536633"/>
            <a:ext cx="11360959" cy="4555200"/>
          </a:xfrm>
          <a:prstGeom prst="rect">
            <a:avLst/>
          </a:prstGeom>
        </p:spPr>
        <p:txBody>
          <a:bodyPr spcFirstLastPara="1" wrap="square" lIns="121875" tIns="121875" rIns="121875" bIns="121875" anchor="t" anchorCtr="0"/>
          <a:lstStyle>
            <a:lvl1pPr marL="457200" lvl="0" indent="-381000" rtl="0">
              <a:spcBef>
                <a:spcPts val="0"/>
              </a:spcBef>
              <a:spcAft>
                <a:spcPts val="0"/>
              </a:spcAft>
              <a:buSzPts val="2400"/>
              <a:buFont typeface="Calibri"/>
              <a:buChar char="●"/>
              <a:defRPr>
                <a:latin typeface="Calibri"/>
                <a:ea typeface="Calibri"/>
                <a:cs typeface="Calibri"/>
                <a:sym typeface="Calibri"/>
              </a:defRPr>
            </a:lvl1pPr>
            <a:lvl2pPr marL="914400" lvl="1" indent="-349250" rtl="0">
              <a:spcBef>
                <a:spcPts val="2100"/>
              </a:spcBef>
              <a:spcAft>
                <a:spcPts val="0"/>
              </a:spcAft>
              <a:buSzPts val="1900"/>
              <a:buFont typeface="Calibri"/>
              <a:buChar char="○"/>
              <a:defRPr>
                <a:latin typeface="Calibri"/>
                <a:ea typeface="Calibri"/>
                <a:cs typeface="Calibri"/>
                <a:sym typeface="Calibri"/>
              </a:defRPr>
            </a:lvl2pPr>
            <a:lvl3pPr marL="1371600" lvl="2" indent="-349250" rtl="0">
              <a:spcBef>
                <a:spcPts val="2100"/>
              </a:spcBef>
              <a:spcAft>
                <a:spcPts val="0"/>
              </a:spcAft>
              <a:buSzPts val="1900"/>
              <a:buFont typeface="Calibri"/>
              <a:buChar char="■"/>
              <a:defRPr>
                <a:latin typeface="Calibri"/>
                <a:ea typeface="Calibri"/>
                <a:cs typeface="Calibri"/>
                <a:sym typeface="Calibri"/>
              </a:defRPr>
            </a:lvl3pPr>
            <a:lvl4pPr marL="1828800" lvl="3" indent="-349250" rtl="0">
              <a:spcBef>
                <a:spcPts val="2100"/>
              </a:spcBef>
              <a:spcAft>
                <a:spcPts val="0"/>
              </a:spcAft>
              <a:buSzPts val="1900"/>
              <a:buFont typeface="Calibri"/>
              <a:buChar char="●"/>
              <a:defRPr>
                <a:latin typeface="Calibri"/>
                <a:ea typeface="Calibri"/>
                <a:cs typeface="Calibri"/>
                <a:sym typeface="Calibri"/>
              </a:defRPr>
            </a:lvl4pPr>
            <a:lvl5pPr marL="2286000" lvl="4" indent="-349250" rtl="0">
              <a:spcBef>
                <a:spcPts val="2100"/>
              </a:spcBef>
              <a:spcAft>
                <a:spcPts val="0"/>
              </a:spcAft>
              <a:buSzPts val="1900"/>
              <a:buFont typeface="Calibri"/>
              <a:buChar char="○"/>
              <a:defRPr>
                <a:latin typeface="Calibri"/>
                <a:ea typeface="Calibri"/>
                <a:cs typeface="Calibri"/>
                <a:sym typeface="Calibri"/>
              </a:defRPr>
            </a:lvl5pPr>
            <a:lvl6pPr marL="2743200" lvl="5" indent="-349250" rtl="0">
              <a:spcBef>
                <a:spcPts val="2100"/>
              </a:spcBef>
              <a:spcAft>
                <a:spcPts val="0"/>
              </a:spcAft>
              <a:buSzPts val="1900"/>
              <a:buFont typeface="Calibri"/>
              <a:buChar char="■"/>
              <a:defRPr>
                <a:latin typeface="Calibri"/>
                <a:ea typeface="Calibri"/>
                <a:cs typeface="Calibri"/>
                <a:sym typeface="Calibri"/>
              </a:defRPr>
            </a:lvl6pPr>
            <a:lvl7pPr marL="3200400" lvl="6" indent="-349250" rtl="0">
              <a:spcBef>
                <a:spcPts val="2100"/>
              </a:spcBef>
              <a:spcAft>
                <a:spcPts val="0"/>
              </a:spcAft>
              <a:buSzPts val="1900"/>
              <a:buFont typeface="Calibri"/>
              <a:buChar char="●"/>
              <a:defRPr>
                <a:latin typeface="Calibri"/>
                <a:ea typeface="Calibri"/>
                <a:cs typeface="Calibri"/>
                <a:sym typeface="Calibri"/>
              </a:defRPr>
            </a:lvl7pPr>
            <a:lvl8pPr marL="3657600" lvl="7" indent="-349250" rtl="0">
              <a:spcBef>
                <a:spcPts val="2100"/>
              </a:spcBef>
              <a:spcAft>
                <a:spcPts val="0"/>
              </a:spcAft>
              <a:buSzPts val="1900"/>
              <a:buFont typeface="Calibri"/>
              <a:buChar char="○"/>
              <a:defRPr>
                <a:latin typeface="Calibri"/>
                <a:ea typeface="Calibri"/>
                <a:cs typeface="Calibri"/>
                <a:sym typeface="Calibri"/>
              </a:defRPr>
            </a:lvl8pPr>
            <a:lvl9pPr marL="4114800" lvl="8" indent="-349250" rtl="0">
              <a:spcBef>
                <a:spcPts val="2100"/>
              </a:spcBef>
              <a:spcAft>
                <a:spcPts val="2100"/>
              </a:spcAft>
              <a:buSzPts val="1900"/>
              <a:buFont typeface="Calibri"/>
              <a:buChar char="■"/>
              <a:defRPr>
                <a:latin typeface="Calibri"/>
                <a:ea typeface="Calibri"/>
                <a:cs typeface="Calibri"/>
                <a:sym typeface="Calibri"/>
              </a:defRPr>
            </a:lvl9pPr>
          </a:lstStyle>
          <a:p>
            <a:endParaRPr/>
          </a:p>
        </p:txBody>
      </p:sp>
      <p:sp>
        <p:nvSpPr>
          <p:cNvPr id="94" name="Google Shape;94;p23"/>
          <p:cNvSpPr txBox="1">
            <a:spLocks noGrp="1"/>
          </p:cNvSpPr>
          <p:nvPr>
            <p:ph type="sldNum" idx="12"/>
          </p:nvPr>
        </p:nvSpPr>
        <p:spPr>
          <a:xfrm>
            <a:off x="11296726" y="6217622"/>
            <a:ext cx="731591" cy="524700"/>
          </a:xfrm>
          <a:prstGeom prst="rect">
            <a:avLst/>
          </a:prstGeom>
        </p:spPr>
        <p:txBody>
          <a:bodyPr spcFirstLastPara="1" wrap="square" lIns="121875" tIns="121875" rIns="121875" bIns="1218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29669227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129"/>
        <p:cNvGrpSpPr/>
        <p:nvPr/>
      </p:nvGrpSpPr>
      <p:grpSpPr>
        <a:xfrm>
          <a:off x="0" y="0"/>
          <a:ext cx="0" cy="0"/>
          <a:chOff x="0" y="0"/>
          <a:chExt cx="0" cy="0"/>
        </a:xfrm>
      </p:grpSpPr>
      <p:sp>
        <p:nvSpPr>
          <p:cNvPr id="130" name="Google Shape;130;p32"/>
          <p:cNvSpPr txBox="1">
            <a:spLocks noGrp="1"/>
          </p:cNvSpPr>
          <p:nvPr>
            <p:ph type="sldNum" idx="12"/>
          </p:nvPr>
        </p:nvSpPr>
        <p:spPr>
          <a:xfrm>
            <a:off x="11296726" y="6217622"/>
            <a:ext cx="731591" cy="524700"/>
          </a:xfrm>
          <a:prstGeom prst="rect">
            <a:avLst/>
          </a:prstGeom>
        </p:spPr>
        <p:txBody>
          <a:bodyPr spcFirstLastPara="1" wrap="square" lIns="121875" tIns="121875" rIns="121875" bIns="1218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595959"/>
                </a:solidFill>
              </a:rPr>
              <a:pPr/>
              <a:t>‹#›</a:t>
            </a:fld>
            <a:endParaRPr>
              <a:solidFill>
                <a:srgbClr val="595959"/>
              </a:solidFill>
            </a:endParaRPr>
          </a:p>
        </p:txBody>
      </p:sp>
      <p:pic>
        <p:nvPicPr>
          <p:cNvPr id="24578"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52" y="-20638"/>
            <a:ext cx="12207879" cy="690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64112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2 1">
  <p:cSld name="Section header 2 1">
    <p:bg>
      <p:bgPr>
        <a:solidFill>
          <a:srgbClr val="3B73B9"/>
        </a:solidFill>
        <a:effectLst/>
      </p:bgPr>
    </p:bg>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4" y="2867800"/>
            <a:ext cx="11360959" cy="1122300"/>
          </a:xfrm>
          <a:prstGeom prst="rect">
            <a:avLst/>
          </a:prstGeom>
        </p:spPr>
        <p:txBody>
          <a:bodyPr spcFirstLastPara="1" wrap="square" lIns="121875" tIns="121875" rIns="121875" bIns="121875" anchor="ctr" anchorCtr="0"/>
          <a:lstStyle>
            <a:lvl1pPr lvl="0" algn="ctr" rtl="0">
              <a:lnSpc>
                <a:spcPct val="115000"/>
              </a:lnSpc>
              <a:spcBef>
                <a:spcPts val="0"/>
              </a:spcBef>
              <a:spcAft>
                <a:spcPts val="0"/>
              </a:spcAft>
              <a:buClr>
                <a:srgbClr val="FFFFFF"/>
              </a:buClr>
              <a:buSzPts val="4800"/>
              <a:buFont typeface="Calibri"/>
              <a:buNone/>
              <a:defRPr sz="4800">
                <a:solidFill>
                  <a:srgbClr val="FFFFFF"/>
                </a:solidFill>
                <a:latin typeface="Calibri"/>
                <a:ea typeface="Calibri"/>
                <a:cs typeface="Calibri"/>
                <a:sym typeface="Calibri"/>
              </a:defRPr>
            </a:lvl1pPr>
            <a:lvl2pPr lvl="1" algn="ctr" rtl="0">
              <a:spcBef>
                <a:spcPts val="0"/>
              </a:spcBef>
              <a:spcAft>
                <a:spcPts val="0"/>
              </a:spcAft>
              <a:buClr>
                <a:srgbClr val="FFFFFF"/>
              </a:buClr>
              <a:buSzPts val="4800"/>
              <a:buFont typeface="Calibri"/>
              <a:buNone/>
              <a:defRPr sz="4800">
                <a:solidFill>
                  <a:srgbClr val="FFFFFF"/>
                </a:solidFill>
                <a:latin typeface="Calibri"/>
                <a:ea typeface="Calibri"/>
                <a:cs typeface="Calibri"/>
                <a:sym typeface="Calibri"/>
              </a:defRPr>
            </a:lvl2pPr>
            <a:lvl3pPr lvl="2" algn="ctr" rtl="0">
              <a:spcBef>
                <a:spcPts val="0"/>
              </a:spcBef>
              <a:spcAft>
                <a:spcPts val="0"/>
              </a:spcAft>
              <a:buClr>
                <a:srgbClr val="FFFFFF"/>
              </a:buClr>
              <a:buSzPts val="4800"/>
              <a:buFont typeface="Calibri"/>
              <a:buNone/>
              <a:defRPr sz="4800">
                <a:solidFill>
                  <a:srgbClr val="FFFFFF"/>
                </a:solidFill>
                <a:latin typeface="Calibri"/>
                <a:ea typeface="Calibri"/>
                <a:cs typeface="Calibri"/>
                <a:sym typeface="Calibri"/>
              </a:defRPr>
            </a:lvl3pPr>
            <a:lvl4pPr lvl="3" algn="ctr" rtl="0">
              <a:spcBef>
                <a:spcPts val="0"/>
              </a:spcBef>
              <a:spcAft>
                <a:spcPts val="0"/>
              </a:spcAft>
              <a:buClr>
                <a:srgbClr val="FFFFFF"/>
              </a:buClr>
              <a:buSzPts val="4800"/>
              <a:buFont typeface="Calibri"/>
              <a:buNone/>
              <a:defRPr sz="4800">
                <a:solidFill>
                  <a:srgbClr val="FFFFFF"/>
                </a:solidFill>
                <a:latin typeface="Calibri"/>
                <a:ea typeface="Calibri"/>
                <a:cs typeface="Calibri"/>
                <a:sym typeface="Calibri"/>
              </a:defRPr>
            </a:lvl4pPr>
            <a:lvl5pPr lvl="4" algn="ctr" rtl="0">
              <a:spcBef>
                <a:spcPts val="0"/>
              </a:spcBef>
              <a:spcAft>
                <a:spcPts val="0"/>
              </a:spcAft>
              <a:buClr>
                <a:srgbClr val="FFFFFF"/>
              </a:buClr>
              <a:buSzPts val="4800"/>
              <a:buFont typeface="Calibri"/>
              <a:buNone/>
              <a:defRPr sz="4800">
                <a:solidFill>
                  <a:srgbClr val="FFFFFF"/>
                </a:solidFill>
                <a:latin typeface="Calibri"/>
                <a:ea typeface="Calibri"/>
                <a:cs typeface="Calibri"/>
                <a:sym typeface="Calibri"/>
              </a:defRPr>
            </a:lvl5pPr>
            <a:lvl6pPr lvl="5" algn="ctr" rtl="0">
              <a:spcBef>
                <a:spcPts val="0"/>
              </a:spcBef>
              <a:spcAft>
                <a:spcPts val="0"/>
              </a:spcAft>
              <a:buClr>
                <a:srgbClr val="FFFFFF"/>
              </a:buClr>
              <a:buSzPts val="4800"/>
              <a:buFont typeface="Calibri"/>
              <a:buNone/>
              <a:defRPr sz="4800">
                <a:solidFill>
                  <a:srgbClr val="FFFFFF"/>
                </a:solidFill>
                <a:latin typeface="Calibri"/>
                <a:ea typeface="Calibri"/>
                <a:cs typeface="Calibri"/>
                <a:sym typeface="Calibri"/>
              </a:defRPr>
            </a:lvl6pPr>
            <a:lvl7pPr lvl="6" algn="ctr" rtl="0">
              <a:spcBef>
                <a:spcPts val="0"/>
              </a:spcBef>
              <a:spcAft>
                <a:spcPts val="0"/>
              </a:spcAft>
              <a:buClr>
                <a:srgbClr val="FFFFFF"/>
              </a:buClr>
              <a:buSzPts val="4800"/>
              <a:buFont typeface="Calibri"/>
              <a:buNone/>
              <a:defRPr sz="4800">
                <a:solidFill>
                  <a:srgbClr val="FFFFFF"/>
                </a:solidFill>
                <a:latin typeface="Calibri"/>
                <a:ea typeface="Calibri"/>
                <a:cs typeface="Calibri"/>
                <a:sym typeface="Calibri"/>
              </a:defRPr>
            </a:lvl7pPr>
            <a:lvl8pPr lvl="7" algn="ctr" rtl="0">
              <a:spcBef>
                <a:spcPts val="0"/>
              </a:spcBef>
              <a:spcAft>
                <a:spcPts val="0"/>
              </a:spcAft>
              <a:buClr>
                <a:srgbClr val="FFFFFF"/>
              </a:buClr>
              <a:buSzPts val="4800"/>
              <a:buFont typeface="Calibri"/>
              <a:buNone/>
              <a:defRPr sz="4800">
                <a:solidFill>
                  <a:srgbClr val="FFFFFF"/>
                </a:solidFill>
                <a:latin typeface="Calibri"/>
                <a:ea typeface="Calibri"/>
                <a:cs typeface="Calibri"/>
                <a:sym typeface="Calibri"/>
              </a:defRPr>
            </a:lvl8pPr>
            <a:lvl9pPr lvl="8" algn="ctr" rtl="0">
              <a:spcBef>
                <a:spcPts val="0"/>
              </a:spcBef>
              <a:spcAft>
                <a:spcPts val="0"/>
              </a:spcAft>
              <a:buClr>
                <a:srgbClr val="FFFFFF"/>
              </a:buClr>
              <a:buSzPts val="4800"/>
              <a:buFont typeface="Calibri"/>
              <a:buNone/>
              <a:defRPr sz="4800">
                <a:solidFill>
                  <a:srgbClr val="FFFFFF"/>
                </a:solidFill>
                <a:latin typeface="Calibri"/>
                <a:ea typeface="Calibri"/>
                <a:cs typeface="Calibri"/>
                <a:sym typeface="Calibri"/>
              </a:defRPr>
            </a:lvl9pPr>
          </a:lstStyle>
          <a:p>
            <a:endParaRPr/>
          </a:p>
        </p:txBody>
      </p:sp>
      <p:sp>
        <p:nvSpPr>
          <p:cNvPr id="22" name="Google Shape;22;p5"/>
          <p:cNvSpPr txBox="1">
            <a:spLocks noGrp="1"/>
          </p:cNvSpPr>
          <p:nvPr>
            <p:ph type="sldNum" idx="12"/>
          </p:nvPr>
        </p:nvSpPr>
        <p:spPr>
          <a:xfrm>
            <a:off x="11296726" y="6217622"/>
            <a:ext cx="731591" cy="524700"/>
          </a:xfrm>
          <a:prstGeom prst="rect">
            <a:avLst/>
          </a:prstGeom>
        </p:spPr>
        <p:txBody>
          <a:bodyPr spcFirstLastPara="1" wrap="square" lIns="121875" tIns="121875" rIns="121875" bIns="1218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3654533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2AC1D60-B93C-4C93-9E9F-24D93FECF760}"/>
              </a:ext>
            </a:extLst>
          </p:cNvPr>
          <p:cNvSpPr/>
          <p:nvPr userDrawn="1"/>
        </p:nvSpPr>
        <p:spPr>
          <a:xfrm>
            <a:off x="0" y="0"/>
            <a:ext cx="12192000" cy="6857999"/>
          </a:xfrm>
          <a:prstGeom prst="rect">
            <a:avLst/>
          </a:prstGeom>
          <a:gradFill>
            <a:gsLst>
              <a:gs pos="0">
                <a:schemeClr val="accent2">
                  <a:lumMod val="40000"/>
                  <a:lumOff val="60000"/>
                </a:schemeClr>
              </a:gs>
              <a:gs pos="70000">
                <a:srgbClr val="006098">
                  <a:alpha val="64706"/>
                </a:srgbClr>
              </a:gs>
            </a:gsLst>
            <a:lin ang="10800000" scaled="0"/>
          </a:gradFill>
          <a:ln w="8255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B9BB1E-CE6F-9D4B-A636-06DC461E9592}"/>
              </a:ext>
            </a:extLst>
          </p:cNvPr>
          <p:cNvSpPr>
            <a:spLocks noGrp="1"/>
          </p:cNvSpPr>
          <p:nvPr userDrawn="1">
            <p:ph type="ctrTitle"/>
          </p:nvPr>
        </p:nvSpPr>
        <p:spPr>
          <a:xfrm>
            <a:off x="838198" y="3429681"/>
            <a:ext cx="10436681" cy="928256"/>
          </a:xfrm>
          <a:prstGeom prst="rect">
            <a:avLst/>
          </a:prstGeom>
        </p:spPr>
        <p:txBody>
          <a:bodyPr anchor="ctr">
            <a:noAutofit/>
          </a:bodyPr>
          <a:lstStyle>
            <a:lvl1pPr algn="l">
              <a:defRPr sz="6000" b="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5571743A-588F-F945-A79D-702FE82E4A88}"/>
              </a:ext>
            </a:extLst>
          </p:cNvPr>
          <p:cNvSpPr>
            <a:spLocks noGrp="1"/>
          </p:cNvSpPr>
          <p:nvPr userDrawn="1">
            <p:ph type="subTitle" idx="1"/>
          </p:nvPr>
        </p:nvSpPr>
        <p:spPr>
          <a:xfrm>
            <a:off x="838199" y="4357938"/>
            <a:ext cx="10436680" cy="609212"/>
          </a:xfrm>
        </p:spPr>
        <p:txBody>
          <a:bodyPr>
            <a:noAutofit/>
          </a:bodyPr>
          <a:lstStyle>
            <a:lvl1pPr marL="0" indent="0" algn="l">
              <a:lnSpc>
                <a:spcPts val="2000"/>
              </a:lnSpc>
              <a:spcBef>
                <a:spcPts val="0"/>
              </a:spcBef>
              <a:buNone/>
              <a:defRPr sz="1800" b="1" i="0" cap="all"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15" name="Group 14">
            <a:extLst>
              <a:ext uri="{FF2B5EF4-FFF2-40B4-BE49-F238E27FC236}">
                <a16:creationId xmlns:a16="http://schemas.microsoft.com/office/drawing/2014/main" id="{1371E85E-BC9C-4F4A-95BC-B61534441591}"/>
              </a:ext>
            </a:extLst>
          </p:cNvPr>
          <p:cNvGrpSpPr/>
          <p:nvPr userDrawn="1"/>
        </p:nvGrpSpPr>
        <p:grpSpPr>
          <a:xfrm>
            <a:off x="914400" y="6430277"/>
            <a:ext cx="1193006" cy="245642"/>
            <a:chOff x="9526588" y="404813"/>
            <a:chExt cx="2366962" cy="487362"/>
          </a:xfrm>
        </p:grpSpPr>
        <p:sp>
          <p:nvSpPr>
            <p:cNvPr id="26" name="AutoShape 3">
              <a:extLst>
                <a:ext uri="{FF2B5EF4-FFF2-40B4-BE49-F238E27FC236}">
                  <a16:creationId xmlns:a16="http://schemas.microsoft.com/office/drawing/2014/main" id="{4865CBBB-245A-4CB0-B99D-30DEB3C0E300}"/>
                </a:ext>
              </a:extLst>
            </p:cNvPr>
            <p:cNvSpPr>
              <a:spLocks noChangeAspect="1" noChangeArrowheads="1" noTextEdit="1"/>
            </p:cNvSpPr>
            <p:nvPr userDrawn="1"/>
          </p:nvSpPr>
          <p:spPr bwMode="auto">
            <a:xfrm>
              <a:off x="9526588" y="404813"/>
              <a:ext cx="23669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5">
              <a:extLst>
                <a:ext uri="{FF2B5EF4-FFF2-40B4-BE49-F238E27FC236}">
                  <a16:creationId xmlns:a16="http://schemas.microsoft.com/office/drawing/2014/main" id="{9506BB5A-21F6-498D-A47C-72A754F9021D}"/>
                </a:ext>
              </a:extLst>
            </p:cNvPr>
            <p:cNvSpPr>
              <a:spLocks noEditPoints="1"/>
            </p:cNvSpPr>
            <p:nvPr userDrawn="1"/>
          </p:nvSpPr>
          <p:spPr bwMode="auto">
            <a:xfrm>
              <a:off x="9528175" y="406400"/>
              <a:ext cx="530225" cy="484187"/>
            </a:xfrm>
            <a:custGeom>
              <a:avLst/>
              <a:gdLst>
                <a:gd name="T0" fmla="*/ 382 w 445"/>
                <a:gd name="T1" fmla="*/ 69 h 403"/>
                <a:gd name="T2" fmla="*/ 365 w 445"/>
                <a:gd name="T3" fmla="*/ 116 h 403"/>
                <a:gd name="T4" fmla="*/ 365 w 445"/>
                <a:gd name="T5" fmla="*/ 116 h 403"/>
                <a:gd name="T6" fmla="*/ 365 w 445"/>
                <a:gd name="T7" fmla="*/ 271 h 403"/>
                <a:gd name="T8" fmla="*/ 382 w 445"/>
                <a:gd name="T9" fmla="*/ 319 h 403"/>
                <a:gd name="T10" fmla="*/ 382 w 445"/>
                <a:gd name="T11" fmla="*/ 325 h 403"/>
                <a:gd name="T12" fmla="*/ 294 w 445"/>
                <a:gd name="T13" fmla="*/ 325 h 403"/>
                <a:gd name="T14" fmla="*/ 294 w 445"/>
                <a:gd name="T15" fmla="*/ 111 h 403"/>
                <a:gd name="T16" fmla="*/ 357 w 445"/>
                <a:gd name="T17" fmla="*/ 76 h 403"/>
                <a:gd name="T18" fmla="*/ 382 w 445"/>
                <a:gd name="T19" fmla="*/ 61 h 403"/>
                <a:gd name="T20" fmla="*/ 382 w 445"/>
                <a:gd name="T21" fmla="*/ 69 h 403"/>
                <a:gd name="T22" fmla="*/ 258 w 445"/>
                <a:gd name="T23" fmla="*/ 325 h 403"/>
                <a:gd name="T24" fmla="*/ 187 w 445"/>
                <a:gd name="T25" fmla="*/ 325 h 403"/>
                <a:gd name="T26" fmla="*/ 187 w 445"/>
                <a:gd name="T27" fmla="*/ 132 h 403"/>
                <a:gd name="T28" fmla="*/ 195 w 445"/>
                <a:gd name="T29" fmla="*/ 136 h 403"/>
                <a:gd name="T30" fmla="*/ 195 w 445"/>
                <a:gd name="T31" fmla="*/ 136 h 403"/>
                <a:gd name="T32" fmla="*/ 205 w 445"/>
                <a:gd name="T33" fmla="*/ 142 h 403"/>
                <a:gd name="T34" fmla="*/ 214 w 445"/>
                <a:gd name="T35" fmla="*/ 147 h 403"/>
                <a:gd name="T36" fmla="*/ 230 w 445"/>
                <a:gd name="T37" fmla="*/ 147 h 403"/>
                <a:gd name="T38" fmla="*/ 258 w 445"/>
                <a:gd name="T39" fmla="*/ 132 h 403"/>
                <a:gd name="T40" fmla="*/ 258 w 445"/>
                <a:gd name="T41" fmla="*/ 325 h 403"/>
                <a:gd name="T42" fmla="*/ 151 w 445"/>
                <a:gd name="T43" fmla="*/ 325 h 403"/>
                <a:gd name="T44" fmla="*/ 63 w 445"/>
                <a:gd name="T45" fmla="*/ 325 h 403"/>
                <a:gd name="T46" fmla="*/ 63 w 445"/>
                <a:gd name="T47" fmla="*/ 321 h 403"/>
                <a:gd name="T48" fmla="*/ 80 w 445"/>
                <a:gd name="T49" fmla="*/ 290 h 403"/>
                <a:gd name="T50" fmla="*/ 80 w 445"/>
                <a:gd name="T51" fmla="*/ 105 h 403"/>
                <a:gd name="T52" fmla="*/ 63 w 445"/>
                <a:gd name="T53" fmla="*/ 69 h 403"/>
                <a:gd name="T54" fmla="*/ 63 w 445"/>
                <a:gd name="T55" fmla="*/ 61 h 403"/>
                <a:gd name="T56" fmla="*/ 88 w 445"/>
                <a:gd name="T57" fmla="*/ 76 h 403"/>
                <a:gd name="T58" fmla="*/ 88 w 445"/>
                <a:gd name="T59" fmla="*/ 76 h 403"/>
                <a:gd name="T60" fmla="*/ 151 w 445"/>
                <a:gd name="T61" fmla="*/ 111 h 403"/>
                <a:gd name="T62" fmla="*/ 151 w 445"/>
                <a:gd name="T63" fmla="*/ 325 h 403"/>
                <a:gd name="T64" fmla="*/ 0 w 445"/>
                <a:gd name="T65" fmla="*/ 403 h 403"/>
                <a:gd name="T66" fmla="*/ 445 w 445"/>
                <a:gd name="T67" fmla="*/ 403 h 403"/>
                <a:gd name="T68" fmla="*/ 445 w 445"/>
                <a:gd name="T69" fmla="*/ 0 h 403"/>
                <a:gd name="T70" fmla="*/ 0 w 445"/>
                <a:gd name="T71" fmla="*/ 0 h 403"/>
                <a:gd name="T72" fmla="*/ 0 w 445"/>
                <a:gd name="T73" fmla="*/ 40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5" h="403">
                  <a:moveTo>
                    <a:pt x="382" y="69"/>
                  </a:moveTo>
                  <a:cubicBezTo>
                    <a:pt x="366" y="80"/>
                    <a:pt x="365" y="87"/>
                    <a:pt x="365" y="116"/>
                  </a:cubicBezTo>
                  <a:cubicBezTo>
                    <a:pt x="365" y="116"/>
                    <a:pt x="365" y="116"/>
                    <a:pt x="365" y="116"/>
                  </a:cubicBezTo>
                  <a:cubicBezTo>
                    <a:pt x="365" y="271"/>
                    <a:pt x="365" y="271"/>
                    <a:pt x="365" y="271"/>
                  </a:cubicBezTo>
                  <a:cubicBezTo>
                    <a:pt x="365" y="301"/>
                    <a:pt x="367" y="316"/>
                    <a:pt x="382" y="319"/>
                  </a:cubicBezTo>
                  <a:cubicBezTo>
                    <a:pt x="382" y="325"/>
                    <a:pt x="382" y="325"/>
                    <a:pt x="382" y="325"/>
                  </a:cubicBezTo>
                  <a:cubicBezTo>
                    <a:pt x="294" y="325"/>
                    <a:pt x="294" y="325"/>
                    <a:pt x="294" y="325"/>
                  </a:cubicBezTo>
                  <a:cubicBezTo>
                    <a:pt x="294" y="111"/>
                    <a:pt x="294" y="111"/>
                    <a:pt x="294" y="111"/>
                  </a:cubicBezTo>
                  <a:cubicBezTo>
                    <a:pt x="357" y="76"/>
                    <a:pt x="357" y="76"/>
                    <a:pt x="357" y="76"/>
                  </a:cubicBezTo>
                  <a:cubicBezTo>
                    <a:pt x="382" y="61"/>
                    <a:pt x="382" y="61"/>
                    <a:pt x="382" y="61"/>
                  </a:cubicBezTo>
                  <a:lnTo>
                    <a:pt x="382" y="69"/>
                  </a:lnTo>
                  <a:close/>
                  <a:moveTo>
                    <a:pt x="258" y="325"/>
                  </a:moveTo>
                  <a:cubicBezTo>
                    <a:pt x="187" y="325"/>
                    <a:pt x="187" y="325"/>
                    <a:pt x="187" y="325"/>
                  </a:cubicBezTo>
                  <a:cubicBezTo>
                    <a:pt x="187" y="132"/>
                    <a:pt x="187" y="132"/>
                    <a:pt x="187" y="132"/>
                  </a:cubicBezTo>
                  <a:cubicBezTo>
                    <a:pt x="195" y="136"/>
                    <a:pt x="195" y="136"/>
                    <a:pt x="195" y="136"/>
                  </a:cubicBezTo>
                  <a:cubicBezTo>
                    <a:pt x="195" y="136"/>
                    <a:pt x="195" y="136"/>
                    <a:pt x="195" y="136"/>
                  </a:cubicBezTo>
                  <a:cubicBezTo>
                    <a:pt x="205" y="142"/>
                    <a:pt x="205" y="142"/>
                    <a:pt x="205" y="142"/>
                  </a:cubicBezTo>
                  <a:cubicBezTo>
                    <a:pt x="214" y="147"/>
                    <a:pt x="214" y="147"/>
                    <a:pt x="214" y="147"/>
                  </a:cubicBezTo>
                  <a:cubicBezTo>
                    <a:pt x="219" y="150"/>
                    <a:pt x="226" y="150"/>
                    <a:pt x="230" y="147"/>
                  </a:cubicBezTo>
                  <a:cubicBezTo>
                    <a:pt x="258" y="132"/>
                    <a:pt x="258" y="132"/>
                    <a:pt x="258" y="132"/>
                  </a:cubicBezTo>
                  <a:lnTo>
                    <a:pt x="258" y="325"/>
                  </a:lnTo>
                  <a:close/>
                  <a:moveTo>
                    <a:pt x="151" y="325"/>
                  </a:moveTo>
                  <a:cubicBezTo>
                    <a:pt x="63" y="325"/>
                    <a:pt x="63" y="325"/>
                    <a:pt x="63" y="325"/>
                  </a:cubicBezTo>
                  <a:cubicBezTo>
                    <a:pt x="63" y="321"/>
                    <a:pt x="63" y="321"/>
                    <a:pt x="63" y="321"/>
                  </a:cubicBezTo>
                  <a:cubicBezTo>
                    <a:pt x="75" y="319"/>
                    <a:pt x="79" y="309"/>
                    <a:pt x="80" y="290"/>
                  </a:cubicBezTo>
                  <a:cubicBezTo>
                    <a:pt x="80" y="105"/>
                    <a:pt x="80" y="105"/>
                    <a:pt x="80" y="105"/>
                  </a:cubicBezTo>
                  <a:cubicBezTo>
                    <a:pt x="79" y="85"/>
                    <a:pt x="77" y="78"/>
                    <a:pt x="63" y="69"/>
                  </a:cubicBezTo>
                  <a:cubicBezTo>
                    <a:pt x="63" y="61"/>
                    <a:pt x="63" y="61"/>
                    <a:pt x="63" y="61"/>
                  </a:cubicBezTo>
                  <a:cubicBezTo>
                    <a:pt x="88" y="76"/>
                    <a:pt x="88" y="76"/>
                    <a:pt x="88" y="76"/>
                  </a:cubicBezTo>
                  <a:cubicBezTo>
                    <a:pt x="88" y="76"/>
                    <a:pt x="88" y="76"/>
                    <a:pt x="88" y="76"/>
                  </a:cubicBezTo>
                  <a:cubicBezTo>
                    <a:pt x="151" y="111"/>
                    <a:pt x="151" y="111"/>
                    <a:pt x="151" y="111"/>
                  </a:cubicBezTo>
                  <a:lnTo>
                    <a:pt x="151" y="325"/>
                  </a:lnTo>
                  <a:close/>
                  <a:moveTo>
                    <a:pt x="0" y="403"/>
                  </a:moveTo>
                  <a:cubicBezTo>
                    <a:pt x="445" y="403"/>
                    <a:pt x="445" y="403"/>
                    <a:pt x="445" y="403"/>
                  </a:cubicBezTo>
                  <a:cubicBezTo>
                    <a:pt x="445" y="0"/>
                    <a:pt x="445" y="0"/>
                    <a:pt x="445" y="0"/>
                  </a:cubicBezTo>
                  <a:cubicBezTo>
                    <a:pt x="0" y="0"/>
                    <a:pt x="0" y="0"/>
                    <a:pt x="0" y="0"/>
                  </a:cubicBezTo>
                  <a:lnTo>
                    <a:pt x="0" y="403"/>
                  </a:lnTo>
                  <a:close/>
                </a:path>
              </a:pathLst>
            </a:custGeom>
            <a:solidFill>
              <a:srgbClr val="515151"/>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6">
              <a:extLst>
                <a:ext uri="{FF2B5EF4-FFF2-40B4-BE49-F238E27FC236}">
                  <a16:creationId xmlns:a16="http://schemas.microsoft.com/office/drawing/2014/main" id="{96D8E1C5-C957-4A0B-BAF6-7C0FA17AEE19}"/>
                </a:ext>
              </a:extLst>
            </p:cNvPr>
            <p:cNvSpPr>
              <a:spLocks noEditPoints="1"/>
            </p:cNvSpPr>
            <p:nvPr userDrawn="1"/>
          </p:nvSpPr>
          <p:spPr bwMode="auto">
            <a:xfrm>
              <a:off x="10231438" y="773113"/>
              <a:ext cx="1660525" cy="117475"/>
            </a:xfrm>
            <a:custGeom>
              <a:avLst/>
              <a:gdLst>
                <a:gd name="T0" fmla="*/ 1334 w 1392"/>
                <a:gd name="T1" fmla="*/ 2 h 98"/>
                <a:gd name="T2" fmla="*/ 1369 w 1392"/>
                <a:gd name="T3" fmla="*/ 96 h 98"/>
                <a:gd name="T4" fmla="*/ 1279 w 1392"/>
                <a:gd name="T5" fmla="*/ 20 h 98"/>
                <a:gd name="T6" fmla="*/ 1325 w 1392"/>
                <a:gd name="T7" fmla="*/ 2 h 98"/>
                <a:gd name="T8" fmla="*/ 1282 w 1392"/>
                <a:gd name="T9" fmla="*/ 2 h 98"/>
                <a:gd name="T10" fmla="*/ 1256 w 1392"/>
                <a:gd name="T11" fmla="*/ 96 h 98"/>
                <a:gd name="T12" fmla="*/ 1252 w 1392"/>
                <a:gd name="T13" fmla="*/ 52 h 98"/>
                <a:gd name="T14" fmla="*/ 1255 w 1392"/>
                <a:gd name="T15" fmla="*/ 12 h 98"/>
                <a:gd name="T16" fmla="*/ 1114 w 1392"/>
                <a:gd name="T17" fmla="*/ 96 h 98"/>
                <a:gd name="T18" fmla="*/ 1146 w 1392"/>
                <a:gd name="T19" fmla="*/ 96 h 98"/>
                <a:gd name="T20" fmla="*/ 1179 w 1392"/>
                <a:gd name="T21" fmla="*/ 96 h 98"/>
                <a:gd name="T22" fmla="*/ 1152 w 1392"/>
                <a:gd name="T23" fmla="*/ 77 h 98"/>
                <a:gd name="T24" fmla="*/ 1114 w 1392"/>
                <a:gd name="T25" fmla="*/ 96 h 98"/>
                <a:gd name="T26" fmla="*/ 1064 w 1392"/>
                <a:gd name="T27" fmla="*/ 86 h 98"/>
                <a:gd name="T28" fmla="*/ 1064 w 1392"/>
                <a:gd name="T29" fmla="*/ 42 h 98"/>
                <a:gd name="T30" fmla="*/ 1052 w 1392"/>
                <a:gd name="T31" fmla="*/ 2 h 98"/>
                <a:gd name="T32" fmla="*/ 980 w 1392"/>
                <a:gd name="T33" fmla="*/ 49 h 98"/>
                <a:gd name="T34" fmla="*/ 1030 w 1392"/>
                <a:gd name="T35" fmla="*/ 96 h 98"/>
                <a:gd name="T36" fmla="*/ 1009 w 1392"/>
                <a:gd name="T37" fmla="*/ 57 h 98"/>
                <a:gd name="T38" fmla="*/ 1011 w 1392"/>
                <a:gd name="T39" fmla="*/ 10 h 98"/>
                <a:gd name="T40" fmla="*/ 942 w 1392"/>
                <a:gd name="T41" fmla="*/ 15 h 98"/>
                <a:gd name="T42" fmla="*/ 907 w 1392"/>
                <a:gd name="T43" fmla="*/ 96 h 98"/>
                <a:gd name="T44" fmla="*/ 963 w 1392"/>
                <a:gd name="T45" fmla="*/ 96 h 98"/>
                <a:gd name="T46" fmla="*/ 907 w 1392"/>
                <a:gd name="T47" fmla="*/ 96 h 98"/>
                <a:gd name="T48" fmla="*/ 854 w 1392"/>
                <a:gd name="T49" fmla="*/ 20 h 98"/>
                <a:gd name="T50" fmla="*/ 889 w 1392"/>
                <a:gd name="T51" fmla="*/ 2 h 98"/>
                <a:gd name="T52" fmla="*/ 842 w 1392"/>
                <a:gd name="T53" fmla="*/ 2 h 98"/>
                <a:gd name="T54" fmla="*/ 815 w 1392"/>
                <a:gd name="T55" fmla="*/ 61 h 98"/>
                <a:gd name="T56" fmla="*/ 780 w 1392"/>
                <a:gd name="T57" fmla="*/ 96 h 98"/>
                <a:gd name="T58" fmla="*/ 836 w 1392"/>
                <a:gd name="T59" fmla="*/ 96 h 98"/>
                <a:gd name="T60" fmla="*/ 684 w 1392"/>
                <a:gd name="T61" fmla="*/ 96 h 98"/>
                <a:gd name="T62" fmla="*/ 717 w 1392"/>
                <a:gd name="T63" fmla="*/ 96 h 98"/>
                <a:gd name="T64" fmla="*/ 749 w 1392"/>
                <a:gd name="T65" fmla="*/ 96 h 98"/>
                <a:gd name="T66" fmla="*/ 723 w 1392"/>
                <a:gd name="T67" fmla="*/ 77 h 98"/>
                <a:gd name="T68" fmla="*/ 684 w 1392"/>
                <a:gd name="T69" fmla="*/ 96 h 98"/>
                <a:gd name="T70" fmla="*/ 569 w 1392"/>
                <a:gd name="T71" fmla="*/ 2 h 98"/>
                <a:gd name="T72" fmla="*/ 604 w 1392"/>
                <a:gd name="T73" fmla="*/ 96 h 98"/>
                <a:gd name="T74" fmla="*/ 514 w 1392"/>
                <a:gd name="T75" fmla="*/ 20 h 98"/>
                <a:gd name="T76" fmla="*/ 560 w 1392"/>
                <a:gd name="T77" fmla="*/ 2 h 98"/>
                <a:gd name="T78" fmla="*/ 517 w 1392"/>
                <a:gd name="T79" fmla="*/ 2 h 98"/>
                <a:gd name="T80" fmla="*/ 492 w 1392"/>
                <a:gd name="T81" fmla="*/ 96 h 98"/>
                <a:gd name="T82" fmla="*/ 488 w 1392"/>
                <a:gd name="T83" fmla="*/ 52 h 98"/>
                <a:gd name="T84" fmla="*/ 490 w 1392"/>
                <a:gd name="T85" fmla="*/ 12 h 98"/>
                <a:gd name="T86" fmla="*/ 349 w 1392"/>
                <a:gd name="T87" fmla="*/ 96 h 98"/>
                <a:gd name="T88" fmla="*/ 382 w 1392"/>
                <a:gd name="T89" fmla="*/ 96 h 98"/>
                <a:gd name="T90" fmla="*/ 414 w 1392"/>
                <a:gd name="T91" fmla="*/ 96 h 98"/>
                <a:gd name="T92" fmla="*/ 387 w 1392"/>
                <a:gd name="T93" fmla="*/ 77 h 98"/>
                <a:gd name="T94" fmla="*/ 349 w 1392"/>
                <a:gd name="T95" fmla="*/ 96 h 98"/>
                <a:gd name="T96" fmla="*/ 281 w 1392"/>
                <a:gd name="T97" fmla="*/ 2 h 98"/>
                <a:gd name="T98" fmla="*/ 316 w 1392"/>
                <a:gd name="T99" fmla="*/ 96 h 98"/>
                <a:gd name="T100" fmla="*/ 219 w 1392"/>
                <a:gd name="T101" fmla="*/ 26 h 98"/>
                <a:gd name="T102" fmla="*/ 218 w 1392"/>
                <a:gd name="T103" fmla="*/ 67 h 98"/>
                <a:gd name="T104" fmla="*/ 247 w 1392"/>
                <a:gd name="T105" fmla="*/ 10 h 98"/>
                <a:gd name="T106" fmla="*/ 211 w 1392"/>
                <a:gd name="T107" fmla="*/ 96 h 98"/>
                <a:gd name="T108" fmla="*/ 207 w 1392"/>
                <a:gd name="T109" fmla="*/ 52 h 98"/>
                <a:gd name="T110" fmla="*/ 209 w 1392"/>
                <a:gd name="T111" fmla="*/ 12 h 98"/>
                <a:gd name="T112" fmla="*/ 115 w 1392"/>
                <a:gd name="T113" fmla="*/ 96 h 98"/>
                <a:gd name="T114" fmla="*/ 123 w 1392"/>
                <a:gd name="T115" fmla="*/ 83 h 98"/>
                <a:gd name="T116" fmla="*/ 115 w 1392"/>
                <a:gd name="T117" fmla="*/ 96 h 98"/>
                <a:gd name="T118" fmla="*/ 39 w 1392"/>
                <a:gd name="T119" fmla="*/ 20 h 98"/>
                <a:gd name="T120" fmla="*/ 73 w 1392"/>
                <a:gd name="T121" fmla="*/ 2 h 98"/>
                <a:gd name="T122" fmla="*/ 27 w 1392"/>
                <a:gd name="T123" fmla="*/ 2 h 98"/>
                <a:gd name="T124" fmla="*/ 11 w 1392"/>
                <a:gd name="T125" fmla="*/ 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92" h="98">
                  <a:moveTo>
                    <a:pt x="1369" y="12"/>
                  </a:moveTo>
                  <a:cubicBezTo>
                    <a:pt x="1392" y="12"/>
                    <a:pt x="1392" y="12"/>
                    <a:pt x="1392" y="12"/>
                  </a:cubicBezTo>
                  <a:cubicBezTo>
                    <a:pt x="1392" y="2"/>
                    <a:pt x="1392" y="2"/>
                    <a:pt x="1392" y="2"/>
                  </a:cubicBezTo>
                  <a:cubicBezTo>
                    <a:pt x="1334" y="2"/>
                    <a:pt x="1334" y="2"/>
                    <a:pt x="1334" y="2"/>
                  </a:cubicBezTo>
                  <a:cubicBezTo>
                    <a:pt x="1334" y="12"/>
                    <a:pt x="1334" y="12"/>
                    <a:pt x="1334" y="12"/>
                  </a:cubicBezTo>
                  <a:cubicBezTo>
                    <a:pt x="1357" y="12"/>
                    <a:pt x="1357" y="12"/>
                    <a:pt x="1357" y="12"/>
                  </a:cubicBezTo>
                  <a:cubicBezTo>
                    <a:pt x="1357" y="96"/>
                    <a:pt x="1357" y="96"/>
                    <a:pt x="1357" y="96"/>
                  </a:cubicBezTo>
                  <a:cubicBezTo>
                    <a:pt x="1369" y="96"/>
                    <a:pt x="1369" y="96"/>
                    <a:pt x="1369" y="96"/>
                  </a:cubicBezTo>
                  <a:lnTo>
                    <a:pt x="1369" y="12"/>
                  </a:lnTo>
                  <a:close/>
                  <a:moveTo>
                    <a:pt x="1267" y="96"/>
                  </a:moveTo>
                  <a:cubicBezTo>
                    <a:pt x="1279" y="96"/>
                    <a:pt x="1279" y="96"/>
                    <a:pt x="1279" y="96"/>
                  </a:cubicBezTo>
                  <a:cubicBezTo>
                    <a:pt x="1279" y="20"/>
                    <a:pt x="1279" y="20"/>
                    <a:pt x="1279" y="20"/>
                  </a:cubicBezTo>
                  <a:cubicBezTo>
                    <a:pt x="1279" y="20"/>
                    <a:pt x="1279" y="20"/>
                    <a:pt x="1279" y="20"/>
                  </a:cubicBezTo>
                  <a:cubicBezTo>
                    <a:pt x="1309" y="96"/>
                    <a:pt x="1309" y="96"/>
                    <a:pt x="1309" y="96"/>
                  </a:cubicBezTo>
                  <a:cubicBezTo>
                    <a:pt x="1325" y="96"/>
                    <a:pt x="1325" y="96"/>
                    <a:pt x="1325" y="96"/>
                  </a:cubicBezTo>
                  <a:cubicBezTo>
                    <a:pt x="1325" y="2"/>
                    <a:pt x="1325" y="2"/>
                    <a:pt x="1325" y="2"/>
                  </a:cubicBezTo>
                  <a:cubicBezTo>
                    <a:pt x="1313" y="2"/>
                    <a:pt x="1313" y="2"/>
                    <a:pt x="1313" y="2"/>
                  </a:cubicBezTo>
                  <a:cubicBezTo>
                    <a:pt x="1313" y="81"/>
                    <a:pt x="1313" y="81"/>
                    <a:pt x="1313" y="81"/>
                  </a:cubicBezTo>
                  <a:cubicBezTo>
                    <a:pt x="1313" y="81"/>
                    <a:pt x="1313" y="81"/>
                    <a:pt x="1313" y="81"/>
                  </a:cubicBezTo>
                  <a:cubicBezTo>
                    <a:pt x="1282" y="2"/>
                    <a:pt x="1282" y="2"/>
                    <a:pt x="1282" y="2"/>
                  </a:cubicBezTo>
                  <a:cubicBezTo>
                    <a:pt x="1267" y="2"/>
                    <a:pt x="1267" y="2"/>
                    <a:pt x="1267" y="2"/>
                  </a:cubicBezTo>
                  <a:lnTo>
                    <a:pt x="1267" y="96"/>
                  </a:lnTo>
                  <a:close/>
                  <a:moveTo>
                    <a:pt x="1206" y="96"/>
                  </a:moveTo>
                  <a:cubicBezTo>
                    <a:pt x="1256" y="96"/>
                    <a:pt x="1256" y="96"/>
                    <a:pt x="1256" y="96"/>
                  </a:cubicBezTo>
                  <a:cubicBezTo>
                    <a:pt x="1256" y="86"/>
                    <a:pt x="1256" y="86"/>
                    <a:pt x="1256" y="86"/>
                  </a:cubicBezTo>
                  <a:cubicBezTo>
                    <a:pt x="1218" y="86"/>
                    <a:pt x="1218" y="86"/>
                    <a:pt x="1218" y="86"/>
                  </a:cubicBezTo>
                  <a:cubicBezTo>
                    <a:pt x="1218" y="52"/>
                    <a:pt x="1218" y="52"/>
                    <a:pt x="1218" y="52"/>
                  </a:cubicBezTo>
                  <a:cubicBezTo>
                    <a:pt x="1252" y="52"/>
                    <a:pt x="1252" y="52"/>
                    <a:pt x="1252" y="52"/>
                  </a:cubicBezTo>
                  <a:cubicBezTo>
                    <a:pt x="1252" y="42"/>
                    <a:pt x="1252" y="42"/>
                    <a:pt x="1252" y="42"/>
                  </a:cubicBezTo>
                  <a:cubicBezTo>
                    <a:pt x="1218" y="42"/>
                    <a:pt x="1218" y="42"/>
                    <a:pt x="1218" y="42"/>
                  </a:cubicBezTo>
                  <a:cubicBezTo>
                    <a:pt x="1218" y="12"/>
                    <a:pt x="1218" y="12"/>
                    <a:pt x="1218" y="12"/>
                  </a:cubicBezTo>
                  <a:cubicBezTo>
                    <a:pt x="1255" y="12"/>
                    <a:pt x="1255" y="12"/>
                    <a:pt x="1255" y="12"/>
                  </a:cubicBezTo>
                  <a:cubicBezTo>
                    <a:pt x="1255" y="2"/>
                    <a:pt x="1255" y="2"/>
                    <a:pt x="1255" y="2"/>
                  </a:cubicBezTo>
                  <a:cubicBezTo>
                    <a:pt x="1206" y="2"/>
                    <a:pt x="1206" y="2"/>
                    <a:pt x="1206" y="2"/>
                  </a:cubicBezTo>
                  <a:lnTo>
                    <a:pt x="1206" y="96"/>
                  </a:lnTo>
                  <a:close/>
                  <a:moveTo>
                    <a:pt x="1114" y="96"/>
                  </a:moveTo>
                  <a:cubicBezTo>
                    <a:pt x="1125" y="96"/>
                    <a:pt x="1125" y="96"/>
                    <a:pt x="1125" y="96"/>
                  </a:cubicBezTo>
                  <a:cubicBezTo>
                    <a:pt x="1125" y="14"/>
                    <a:pt x="1125" y="14"/>
                    <a:pt x="1125" y="14"/>
                  </a:cubicBezTo>
                  <a:cubicBezTo>
                    <a:pt x="1125" y="14"/>
                    <a:pt x="1125" y="14"/>
                    <a:pt x="1125" y="14"/>
                  </a:cubicBezTo>
                  <a:cubicBezTo>
                    <a:pt x="1146" y="96"/>
                    <a:pt x="1146" y="96"/>
                    <a:pt x="1146" y="96"/>
                  </a:cubicBezTo>
                  <a:cubicBezTo>
                    <a:pt x="1158" y="96"/>
                    <a:pt x="1158" y="96"/>
                    <a:pt x="1158" y="96"/>
                  </a:cubicBezTo>
                  <a:cubicBezTo>
                    <a:pt x="1179" y="14"/>
                    <a:pt x="1179" y="14"/>
                    <a:pt x="1179" y="14"/>
                  </a:cubicBezTo>
                  <a:cubicBezTo>
                    <a:pt x="1179" y="14"/>
                    <a:pt x="1179" y="14"/>
                    <a:pt x="1179" y="14"/>
                  </a:cubicBezTo>
                  <a:cubicBezTo>
                    <a:pt x="1179" y="96"/>
                    <a:pt x="1179" y="96"/>
                    <a:pt x="1179" y="96"/>
                  </a:cubicBezTo>
                  <a:cubicBezTo>
                    <a:pt x="1190" y="96"/>
                    <a:pt x="1190" y="96"/>
                    <a:pt x="1190" y="96"/>
                  </a:cubicBezTo>
                  <a:cubicBezTo>
                    <a:pt x="1190" y="2"/>
                    <a:pt x="1190" y="2"/>
                    <a:pt x="1190" y="2"/>
                  </a:cubicBezTo>
                  <a:cubicBezTo>
                    <a:pt x="1171" y="2"/>
                    <a:pt x="1171" y="2"/>
                    <a:pt x="1171" y="2"/>
                  </a:cubicBezTo>
                  <a:cubicBezTo>
                    <a:pt x="1152" y="77"/>
                    <a:pt x="1152" y="77"/>
                    <a:pt x="1152" y="77"/>
                  </a:cubicBezTo>
                  <a:cubicBezTo>
                    <a:pt x="1152" y="77"/>
                    <a:pt x="1152" y="77"/>
                    <a:pt x="1152" y="77"/>
                  </a:cubicBezTo>
                  <a:cubicBezTo>
                    <a:pt x="1133" y="2"/>
                    <a:pt x="1133" y="2"/>
                    <a:pt x="1133" y="2"/>
                  </a:cubicBezTo>
                  <a:cubicBezTo>
                    <a:pt x="1114" y="2"/>
                    <a:pt x="1114" y="2"/>
                    <a:pt x="1114" y="2"/>
                  </a:cubicBezTo>
                  <a:lnTo>
                    <a:pt x="1114" y="96"/>
                  </a:lnTo>
                  <a:close/>
                  <a:moveTo>
                    <a:pt x="1052" y="96"/>
                  </a:moveTo>
                  <a:cubicBezTo>
                    <a:pt x="1102" y="96"/>
                    <a:pt x="1102" y="96"/>
                    <a:pt x="1102" y="96"/>
                  </a:cubicBezTo>
                  <a:cubicBezTo>
                    <a:pt x="1102" y="86"/>
                    <a:pt x="1102" y="86"/>
                    <a:pt x="1102" y="86"/>
                  </a:cubicBezTo>
                  <a:cubicBezTo>
                    <a:pt x="1064" y="86"/>
                    <a:pt x="1064" y="86"/>
                    <a:pt x="1064" y="86"/>
                  </a:cubicBezTo>
                  <a:cubicBezTo>
                    <a:pt x="1064" y="52"/>
                    <a:pt x="1064" y="52"/>
                    <a:pt x="1064" y="52"/>
                  </a:cubicBezTo>
                  <a:cubicBezTo>
                    <a:pt x="1099" y="52"/>
                    <a:pt x="1099" y="52"/>
                    <a:pt x="1099" y="52"/>
                  </a:cubicBezTo>
                  <a:cubicBezTo>
                    <a:pt x="1099" y="42"/>
                    <a:pt x="1099" y="42"/>
                    <a:pt x="1099" y="42"/>
                  </a:cubicBezTo>
                  <a:cubicBezTo>
                    <a:pt x="1064" y="42"/>
                    <a:pt x="1064" y="42"/>
                    <a:pt x="1064" y="42"/>
                  </a:cubicBezTo>
                  <a:cubicBezTo>
                    <a:pt x="1064" y="12"/>
                    <a:pt x="1064" y="12"/>
                    <a:pt x="1064" y="12"/>
                  </a:cubicBezTo>
                  <a:cubicBezTo>
                    <a:pt x="1101" y="12"/>
                    <a:pt x="1101" y="12"/>
                    <a:pt x="1101" y="12"/>
                  </a:cubicBezTo>
                  <a:cubicBezTo>
                    <a:pt x="1101" y="2"/>
                    <a:pt x="1101" y="2"/>
                    <a:pt x="1101" y="2"/>
                  </a:cubicBezTo>
                  <a:cubicBezTo>
                    <a:pt x="1052" y="2"/>
                    <a:pt x="1052" y="2"/>
                    <a:pt x="1052" y="2"/>
                  </a:cubicBezTo>
                  <a:lnTo>
                    <a:pt x="1052" y="96"/>
                  </a:lnTo>
                  <a:close/>
                  <a:moveTo>
                    <a:pt x="1038" y="28"/>
                  </a:moveTo>
                  <a:cubicBezTo>
                    <a:pt x="1038" y="23"/>
                    <a:pt x="1038" y="0"/>
                    <a:pt x="1011" y="0"/>
                  </a:cubicBezTo>
                  <a:cubicBezTo>
                    <a:pt x="985" y="0"/>
                    <a:pt x="980" y="25"/>
                    <a:pt x="980" y="49"/>
                  </a:cubicBezTo>
                  <a:cubicBezTo>
                    <a:pt x="980" y="74"/>
                    <a:pt x="985" y="98"/>
                    <a:pt x="1009" y="98"/>
                  </a:cubicBezTo>
                  <a:cubicBezTo>
                    <a:pt x="1019" y="98"/>
                    <a:pt x="1027" y="91"/>
                    <a:pt x="1029" y="83"/>
                  </a:cubicBezTo>
                  <a:cubicBezTo>
                    <a:pt x="1030" y="83"/>
                    <a:pt x="1030" y="83"/>
                    <a:pt x="1030" y="83"/>
                  </a:cubicBezTo>
                  <a:cubicBezTo>
                    <a:pt x="1030" y="96"/>
                    <a:pt x="1030" y="96"/>
                    <a:pt x="1030" y="96"/>
                  </a:cubicBezTo>
                  <a:cubicBezTo>
                    <a:pt x="1038" y="96"/>
                    <a:pt x="1038" y="96"/>
                    <a:pt x="1038" y="96"/>
                  </a:cubicBezTo>
                  <a:cubicBezTo>
                    <a:pt x="1038" y="47"/>
                    <a:pt x="1038" y="47"/>
                    <a:pt x="1038" y="47"/>
                  </a:cubicBezTo>
                  <a:cubicBezTo>
                    <a:pt x="1009" y="47"/>
                    <a:pt x="1009" y="47"/>
                    <a:pt x="1009" y="47"/>
                  </a:cubicBezTo>
                  <a:cubicBezTo>
                    <a:pt x="1009" y="57"/>
                    <a:pt x="1009" y="57"/>
                    <a:pt x="1009" y="57"/>
                  </a:cubicBezTo>
                  <a:cubicBezTo>
                    <a:pt x="1028" y="57"/>
                    <a:pt x="1028" y="57"/>
                    <a:pt x="1028" y="57"/>
                  </a:cubicBezTo>
                  <a:cubicBezTo>
                    <a:pt x="1028" y="69"/>
                    <a:pt x="1027" y="89"/>
                    <a:pt x="1011" y="89"/>
                  </a:cubicBezTo>
                  <a:cubicBezTo>
                    <a:pt x="994" y="89"/>
                    <a:pt x="992" y="71"/>
                    <a:pt x="992" y="49"/>
                  </a:cubicBezTo>
                  <a:cubicBezTo>
                    <a:pt x="992" y="27"/>
                    <a:pt x="994" y="10"/>
                    <a:pt x="1011" y="10"/>
                  </a:cubicBezTo>
                  <a:cubicBezTo>
                    <a:pt x="1022" y="10"/>
                    <a:pt x="1026" y="18"/>
                    <a:pt x="1026" y="28"/>
                  </a:cubicBezTo>
                  <a:lnTo>
                    <a:pt x="1038" y="28"/>
                  </a:lnTo>
                  <a:close/>
                  <a:moveTo>
                    <a:pt x="941" y="15"/>
                  </a:moveTo>
                  <a:cubicBezTo>
                    <a:pt x="942" y="15"/>
                    <a:pt x="942" y="15"/>
                    <a:pt x="942" y="15"/>
                  </a:cubicBezTo>
                  <a:cubicBezTo>
                    <a:pt x="954" y="61"/>
                    <a:pt x="954" y="61"/>
                    <a:pt x="954" y="61"/>
                  </a:cubicBezTo>
                  <a:cubicBezTo>
                    <a:pt x="928" y="61"/>
                    <a:pt x="928" y="61"/>
                    <a:pt x="928" y="61"/>
                  </a:cubicBezTo>
                  <a:lnTo>
                    <a:pt x="941" y="15"/>
                  </a:lnTo>
                  <a:close/>
                  <a:moveTo>
                    <a:pt x="907" y="96"/>
                  </a:moveTo>
                  <a:cubicBezTo>
                    <a:pt x="919" y="96"/>
                    <a:pt x="919" y="96"/>
                    <a:pt x="919" y="96"/>
                  </a:cubicBezTo>
                  <a:cubicBezTo>
                    <a:pt x="926" y="70"/>
                    <a:pt x="926" y="70"/>
                    <a:pt x="926" y="70"/>
                  </a:cubicBezTo>
                  <a:cubicBezTo>
                    <a:pt x="956" y="70"/>
                    <a:pt x="956" y="70"/>
                    <a:pt x="956" y="70"/>
                  </a:cubicBezTo>
                  <a:cubicBezTo>
                    <a:pt x="963" y="96"/>
                    <a:pt x="963" y="96"/>
                    <a:pt x="963" y="96"/>
                  </a:cubicBezTo>
                  <a:cubicBezTo>
                    <a:pt x="975" y="96"/>
                    <a:pt x="975" y="96"/>
                    <a:pt x="975" y="96"/>
                  </a:cubicBezTo>
                  <a:cubicBezTo>
                    <a:pt x="950" y="2"/>
                    <a:pt x="950" y="2"/>
                    <a:pt x="950" y="2"/>
                  </a:cubicBezTo>
                  <a:cubicBezTo>
                    <a:pt x="934" y="2"/>
                    <a:pt x="934" y="2"/>
                    <a:pt x="934" y="2"/>
                  </a:cubicBezTo>
                  <a:lnTo>
                    <a:pt x="907" y="96"/>
                  </a:lnTo>
                  <a:close/>
                  <a:moveTo>
                    <a:pt x="842" y="96"/>
                  </a:moveTo>
                  <a:cubicBezTo>
                    <a:pt x="854" y="96"/>
                    <a:pt x="854" y="96"/>
                    <a:pt x="854" y="96"/>
                  </a:cubicBezTo>
                  <a:cubicBezTo>
                    <a:pt x="854" y="20"/>
                    <a:pt x="854" y="20"/>
                    <a:pt x="854" y="20"/>
                  </a:cubicBezTo>
                  <a:cubicBezTo>
                    <a:pt x="854" y="20"/>
                    <a:pt x="854" y="20"/>
                    <a:pt x="854" y="20"/>
                  </a:cubicBezTo>
                  <a:cubicBezTo>
                    <a:pt x="884" y="96"/>
                    <a:pt x="884" y="96"/>
                    <a:pt x="884" y="96"/>
                  </a:cubicBezTo>
                  <a:cubicBezTo>
                    <a:pt x="900" y="96"/>
                    <a:pt x="900" y="96"/>
                    <a:pt x="900" y="96"/>
                  </a:cubicBezTo>
                  <a:cubicBezTo>
                    <a:pt x="900" y="2"/>
                    <a:pt x="900" y="2"/>
                    <a:pt x="900" y="2"/>
                  </a:cubicBezTo>
                  <a:cubicBezTo>
                    <a:pt x="889" y="2"/>
                    <a:pt x="889" y="2"/>
                    <a:pt x="889" y="2"/>
                  </a:cubicBezTo>
                  <a:cubicBezTo>
                    <a:pt x="889" y="81"/>
                    <a:pt x="889" y="81"/>
                    <a:pt x="889" y="81"/>
                  </a:cubicBezTo>
                  <a:cubicBezTo>
                    <a:pt x="889" y="81"/>
                    <a:pt x="889" y="81"/>
                    <a:pt x="889" y="81"/>
                  </a:cubicBezTo>
                  <a:cubicBezTo>
                    <a:pt x="857" y="2"/>
                    <a:pt x="857" y="2"/>
                    <a:pt x="857" y="2"/>
                  </a:cubicBezTo>
                  <a:cubicBezTo>
                    <a:pt x="842" y="2"/>
                    <a:pt x="842" y="2"/>
                    <a:pt x="842" y="2"/>
                  </a:cubicBezTo>
                  <a:lnTo>
                    <a:pt x="842" y="96"/>
                  </a:lnTo>
                  <a:close/>
                  <a:moveTo>
                    <a:pt x="802" y="15"/>
                  </a:moveTo>
                  <a:cubicBezTo>
                    <a:pt x="803" y="15"/>
                    <a:pt x="803" y="15"/>
                    <a:pt x="803" y="15"/>
                  </a:cubicBezTo>
                  <a:cubicBezTo>
                    <a:pt x="815" y="61"/>
                    <a:pt x="815" y="61"/>
                    <a:pt x="815" y="61"/>
                  </a:cubicBezTo>
                  <a:cubicBezTo>
                    <a:pt x="789" y="61"/>
                    <a:pt x="789" y="61"/>
                    <a:pt x="789" y="61"/>
                  </a:cubicBezTo>
                  <a:lnTo>
                    <a:pt x="802" y="15"/>
                  </a:lnTo>
                  <a:close/>
                  <a:moveTo>
                    <a:pt x="768" y="96"/>
                  </a:moveTo>
                  <a:cubicBezTo>
                    <a:pt x="780" y="96"/>
                    <a:pt x="780" y="96"/>
                    <a:pt x="780" y="96"/>
                  </a:cubicBezTo>
                  <a:cubicBezTo>
                    <a:pt x="787" y="70"/>
                    <a:pt x="787" y="70"/>
                    <a:pt x="787" y="70"/>
                  </a:cubicBezTo>
                  <a:cubicBezTo>
                    <a:pt x="817" y="70"/>
                    <a:pt x="817" y="70"/>
                    <a:pt x="817" y="70"/>
                  </a:cubicBezTo>
                  <a:cubicBezTo>
                    <a:pt x="824" y="96"/>
                    <a:pt x="824" y="96"/>
                    <a:pt x="824" y="96"/>
                  </a:cubicBezTo>
                  <a:cubicBezTo>
                    <a:pt x="836" y="96"/>
                    <a:pt x="836" y="96"/>
                    <a:pt x="836" y="96"/>
                  </a:cubicBezTo>
                  <a:cubicBezTo>
                    <a:pt x="811" y="2"/>
                    <a:pt x="811" y="2"/>
                    <a:pt x="811" y="2"/>
                  </a:cubicBezTo>
                  <a:cubicBezTo>
                    <a:pt x="795" y="2"/>
                    <a:pt x="795" y="2"/>
                    <a:pt x="795" y="2"/>
                  </a:cubicBezTo>
                  <a:lnTo>
                    <a:pt x="768" y="96"/>
                  </a:lnTo>
                  <a:close/>
                  <a:moveTo>
                    <a:pt x="684" y="96"/>
                  </a:moveTo>
                  <a:cubicBezTo>
                    <a:pt x="696" y="96"/>
                    <a:pt x="696" y="96"/>
                    <a:pt x="696" y="96"/>
                  </a:cubicBezTo>
                  <a:cubicBezTo>
                    <a:pt x="696" y="14"/>
                    <a:pt x="696" y="14"/>
                    <a:pt x="696" y="14"/>
                  </a:cubicBezTo>
                  <a:cubicBezTo>
                    <a:pt x="696" y="14"/>
                    <a:pt x="696" y="14"/>
                    <a:pt x="696" y="14"/>
                  </a:cubicBezTo>
                  <a:cubicBezTo>
                    <a:pt x="717" y="96"/>
                    <a:pt x="717" y="96"/>
                    <a:pt x="717" y="96"/>
                  </a:cubicBezTo>
                  <a:cubicBezTo>
                    <a:pt x="728" y="96"/>
                    <a:pt x="728" y="96"/>
                    <a:pt x="728" y="96"/>
                  </a:cubicBezTo>
                  <a:cubicBezTo>
                    <a:pt x="749" y="14"/>
                    <a:pt x="749" y="14"/>
                    <a:pt x="749" y="14"/>
                  </a:cubicBezTo>
                  <a:cubicBezTo>
                    <a:pt x="749" y="14"/>
                    <a:pt x="749" y="14"/>
                    <a:pt x="749" y="14"/>
                  </a:cubicBezTo>
                  <a:cubicBezTo>
                    <a:pt x="749" y="96"/>
                    <a:pt x="749" y="96"/>
                    <a:pt x="749" y="96"/>
                  </a:cubicBezTo>
                  <a:cubicBezTo>
                    <a:pt x="761" y="96"/>
                    <a:pt x="761" y="96"/>
                    <a:pt x="761" y="96"/>
                  </a:cubicBezTo>
                  <a:cubicBezTo>
                    <a:pt x="761" y="2"/>
                    <a:pt x="761" y="2"/>
                    <a:pt x="761" y="2"/>
                  </a:cubicBezTo>
                  <a:cubicBezTo>
                    <a:pt x="742" y="2"/>
                    <a:pt x="742" y="2"/>
                    <a:pt x="742" y="2"/>
                  </a:cubicBezTo>
                  <a:cubicBezTo>
                    <a:pt x="723" y="77"/>
                    <a:pt x="723" y="77"/>
                    <a:pt x="723" y="77"/>
                  </a:cubicBezTo>
                  <a:cubicBezTo>
                    <a:pt x="722" y="77"/>
                    <a:pt x="722" y="77"/>
                    <a:pt x="722" y="77"/>
                  </a:cubicBezTo>
                  <a:cubicBezTo>
                    <a:pt x="704" y="2"/>
                    <a:pt x="704" y="2"/>
                    <a:pt x="704" y="2"/>
                  </a:cubicBezTo>
                  <a:cubicBezTo>
                    <a:pt x="684" y="2"/>
                    <a:pt x="684" y="2"/>
                    <a:pt x="684" y="2"/>
                  </a:cubicBezTo>
                  <a:lnTo>
                    <a:pt x="684" y="96"/>
                  </a:lnTo>
                  <a:close/>
                  <a:moveTo>
                    <a:pt x="604" y="12"/>
                  </a:moveTo>
                  <a:cubicBezTo>
                    <a:pt x="628" y="12"/>
                    <a:pt x="628" y="12"/>
                    <a:pt x="628" y="12"/>
                  </a:cubicBezTo>
                  <a:cubicBezTo>
                    <a:pt x="628" y="2"/>
                    <a:pt x="628" y="2"/>
                    <a:pt x="628" y="2"/>
                  </a:cubicBezTo>
                  <a:cubicBezTo>
                    <a:pt x="569" y="2"/>
                    <a:pt x="569" y="2"/>
                    <a:pt x="569" y="2"/>
                  </a:cubicBezTo>
                  <a:cubicBezTo>
                    <a:pt x="569" y="12"/>
                    <a:pt x="569" y="12"/>
                    <a:pt x="569" y="12"/>
                  </a:cubicBezTo>
                  <a:cubicBezTo>
                    <a:pt x="593" y="12"/>
                    <a:pt x="593" y="12"/>
                    <a:pt x="593" y="12"/>
                  </a:cubicBezTo>
                  <a:cubicBezTo>
                    <a:pt x="593" y="96"/>
                    <a:pt x="593" y="96"/>
                    <a:pt x="593" y="96"/>
                  </a:cubicBezTo>
                  <a:cubicBezTo>
                    <a:pt x="604" y="96"/>
                    <a:pt x="604" y="96"/>
                    <a:pt x="604" y="96"/>
                  </a:cubicBezTo>
                  <a:lnTo>
                    <a:pt x="604" y="12"/>
                  </a:lnTo>
                  <a:close/>
                  <a:moveTo>
                    <a:pt x="502" y="96"/>
                  </a:moveTo>
                  <a:cubicBezTo>
                    <a:pt x="514" y="96"/>
                    <a:pt x="514" y="96"/>
                    <a:pt x="514" y="96"/>
                  </a:cubicBezTo>
                  <a:cubicBezTo>
                    <a:pt x="514" y="20"/>
                    <a:pt x="514" y="20"/>
                    <a:pt x="514" y="20"/>
                  </a:cubicBezTo>
                  <a:cubicBezTo>
                    <a:pt x="514" y="20"/>
                    <a:pt x="514" y="20"/>
                    <a:pt x="514" y="20"/>
                  </a:cubicBezTo>
                  <a:cubicBezTo>
                    <a:pt x="544" y="96"/>
                    <a:pt x="544" y="96"/>
                    <a:pt x="544" y="96"/>
                  </a:cubicBezTo>
                  <a:cubicBezTo>
                    <a:pt x="560" y="96"/>
                    <a:pt x="560" y="96"/>
                    <a:pt x="560" y="96"/>
                  </a:cubicBezTo>
                  <a:cubicBezTo>
                    <a:pt x="560" y="2"/>
                    <a:pt x="560" y="2"/>
                    <a:pt x="560" y="2"/>
                  </a:cubicBezTo>
                  <a:cubicBezTo>
                    <a:pt x="549" y="2"/>
                    <a:pt x="549" y="2"/>
                    <a:pt x="549" y="2"/>
                  </a:cubicBezTo>
                  <a:cubicBezTo>
                    <a:pt x="549" y="81"/>
                    <a:pt x="549" y="81"/>
                    <a:pt x="549" y="81"/>
                  </a:cubicBezTo>
                  <a:cubicBezTo>
                    <a:pt x="548" y="81"/>
                    <a:pt x="548" y="81"/>
                    <a:pt x="548" y="81"/>
                  </a:cubicBezTo>
                  <a:cubicBezTo>
                    <a:pt x="517" y="2"/>
                    <a:pt x="517" y="2"/>
                    <a:pt x="517" y="2"/>
                  </a:cubicBezTo>
                  <a:cubicBezTo>
                    <a:pt x="502" y="2"/>
                    <a:pt x="502" y="2"/>
                    <a:pt x="502" y="2"/>
                  </a:cubicBezTo>
                  <a:lnTo>
                    <a:pt x="502" y="96"/>
                  </a:lnTo>
                  <a:close/>
                  <a:moveTo>
                    <a:pt x="441" y="96"/>
                  </a:moveTo>
                  <a:cubicBezTo>
                    <a:pt x="492" y="96"/>
                    <a:pt x="492" y="96"/>
                    <a:pt x="492" y="96"/>
                  </a:cubicBezTo>
                  <a:cubicBezTo>
                    <a:pt x="492" y="86"/>
                    <a:pt x="492" y="86"/>
                    <a:pt x="492" y="86"/>
                  </a:cubicBezTo>
                  <a:cubicBezTo>
                    <a:pt x="453" y="86"/>
                    <a:pt x="453" y="86"/>
                    <a:pt x="453" y="86"/>
                  </a:cubicBezTo>
                  <a:cubicBezTo>
                    <a:pt x="453" y="52"/>
                    <a:pt x="453" y="52"/>
                    <a:pt x="453" y="52"/>
                  </a:cubicBezTo>
                  <a:cubicBezTo>
                    <a:pt x="488" y="52"/>
                    <a:pt x="488" y="52"/>
                    <a:pt x="488" y="52"/>
                  </a:cubicBezTo>
                  <a:cubicBezTo>
                    <a:pt x="488" y="42"/>
                    <a:pt x="488" y="42"/>
                    <a:pt x="488" y="42"/>
                  </a:cubicBezTo>
                  <a:cubicBezTo>
                    <a:pt x="453" y="42"/>
                    <a:pt x="453" y="42"/>
                    <a:pt x="453" y="42"/>
                  </a:cubicBezTo>
                  <a:cubicBezTo>
                    <a:pt x="453" y="12"/>
                    <a:pt x="453" y="12"/>
                    <a:pt x="453" y="12"/>
                  </a:cubicBezTo>
                  <a:cubicBezTo>
                    <a:pt x="490" y="12"/>
                    <a:pt x="490" y="12"/>
                    <a:pt x="490" y="12"/>
                  </a:cubicBezTo>
                  <a:cubicBezTo>
                    <a:pt x="490" y="2"/>
                    <a:pt x="490" y="2"/>
                    <a:pt x="490" y="2"/>
                  </a:cubicBezTo>
                  <a:cubicBezTo>
                    <a:pt x="441" y="2"/>
                    <a:pt x="441" y="2"/>
                    <a:pt x="441" y="2"/>
                  </a:cubicBezTo>
                  <a:lnTo>
                    <a:pt x="441" y="96"/>
                  </a:lnTo>
                  <a:close/>
                  <a:moveTo>
                    <a:pt x="349" y="96"/>
                  </a:moveTo>
                  <a:cubicBezTo>
                    <a:pt x="360" y="96"/>
                    <a:pt x="360" y="96"/>
                    <a:pt x="360" y="96"/>
                  </a:cubicBezTo>
                  <a:cubicBezTo>
                    <a:pt x="360" y="14"/>
                    <a:pt x="360" y="14"/>
                    <a:pt x="360" y="14"/>
                  </a:cubicBezTo>
                  <a:cubicBezTo>
                    <a:pt x="361" y="14"/>
                    <a:pt x="361" y="14"/>
                    <a:pt x="361" y="14"/>
                  </a:cubicBezTo>
                  <a:cubicBezTo>
                    <a:pt x="382" y="96"/>
                    <a:pt x="382" y="96"/>
                    <a:pt x="382" y="96"/>
                  </a:cubicBezTo>
                  <a:cubicBezTo>
                    <a:pt x="393" y="96"/>
                    <a:pt x="393" y="96"/>
                    <a:pt x="393" y="96"/>
                  </a:cubicBezTo>
                  <a:cubicBezTo>
                    <a:pt x="414" y="14"/>
                    <a:pt x="414" y="14"/>
                    <a:pt x="414" y="14"/>
                  </a:cubicBezTo>
                  <a:cubicBezTo>
                    <a:pt x="414" y="14"/>
                    <a:pt x="414" y="14"/>
                    <a:pt x="414" y="14"/>
                  </a:cubicBezTo>
                  <a:cubicBezTo>
                    <a:pt x="414" y="96"/>
                    <a:pt x="414" y="96"/>
                    <a:pt x="414" y="96"/>
                  </a:cubicBezTo>
                  <a:cubicBezTo>
                    <a:pt x="426" y="96"/>
                    <a:pt x="426" y="96"/>
                    <a:pt x="426" y="96"/>
                  </a:cubicBezTo>
                  <a:cubicBezTo>
                    <a:pt x="426" y="2"/>
                    <a:pt x="426" y="2"/>
                    <a:pt x="426" y="2"/>
                  </a:cubicBezTo>
                  <a:cubicBezTo>
                    <a:pt x="406" y="2"/>
                    <a:pt x="406" y="2"/>
                    <a:pt x="406" y="2"/>
                  </a:cubicBezTo>
                  <a:cubicBezTo>
                    <a:pt x="387" y="77"/>
                    <a:pt x="387" y="77"/>
                    <a:pt x="387" y="77"/>
                  </a:cubicBezTo>
                  <a:cubicBezTo>
                    <a:pt x="387" y="77"/>
                    <a:pt x="387" y="77"/>
                    <a:pt x="387" y="77"/>
                  </a:cubicBezTo>
                  <a:cubicBezTo>
                    <a:pt x="368" y="2"/>
                    <a:pt x="368" y="2"/>
                    <a:pt x="368" y="2"/>
                  </a:cubicBezTo>
                  <a:cubicBezTo>
                    <a:pt x="349" y="2"/>
                    <a:pt x="349" y="2"/>
                    <a:pt x="349" y="2"/>
                  </a:cubicBezTo>
                  <a:lnTo>
                    <a:pt x="349" y="96"/>
                  </a:lnTo>
                  <a:close/>
                  <a:moveTo>
                    <a:pt x="316" y="12"/>
                  </a:moveTo>
                  <a:cubicBezTo>
                    <a:pt x="340" y="12"/>
                    <a:pt x="340" y="12"/>
                    <a:pt x="340" y="12"/>
                  </a:cubicBezTo>
                  <a:cubicBezTo>
                    <a:pt x="340" y="2"/>
                    <a:pt x="340" y="2"/>
                    <a:pt x="340" y="2"/>
                  </a:cubicBezTo>
                  <a:cubicBezTo>
                    <a:pt x="281" y="2"/>
                    <a:pt x="281" y="2"/>
                    <a:pt x="281" y="2"/>
                  </a:cubicBezTo>
                  <a:cubicBezTo>
                    <a:pt x="281" y="12"/>
                    <a:pt x="281" y="12"/>
                    <a:pt x="281" y="12"/>
                  </a:cubicBezTo>
                  <a:cubicBezTo>
                    <a:pt x="305" y="12"/>
                    <a:pt x="305" y="12"/>
                    <a:pt x="305" y="12"/>
                  </a:cubicBezTo>
                  <a:cubicBezTo>
                    <a:pt x="305" y="96"/>
                    <a:pt x="305" y="96"/>
                    <a:pt x="305" y="96"/>
                  </a:cubicBezTo>
                  <a:cubicBezTo>
                    <a:pt x="316" y="96"/>
                    <a:pt x="316" y="96"/>
                    <a:pt x="316" y="96"/>
                  </a:cubicBezTo>
                  <a:lnTo>
                    <a:pt x="316" y="12"/>
                  </a:lnTo>
                  <a:close/>
                  <a:moveTo>
                    <a:pt x="273" y="26"/>
                  </a:moveTo>
                  <a:cubicBezTo>
                    <a:pt x="273" y="9"/>
                    <a:pt x="265" y="0"/>
                    <a:pt x="247" y="0"/>
                  </a:cubicBezTo>
                  <a:cubicBezTo>
                    <a:pt x="223" y="0"/>
                    <a:pt x="219" y="18"/>
                    <a:pt x="219" y="26"/>
                  </a:cubicBezTo>
                  <a:cubicBezTo>
                    <a:pt x="219" y="61"/>
                    <a:pt x="264" y="45"/>
                    <a:pt x="264" y="72"/>
                  </a:cubicBezTo>
                  <a:cubicBezTo>
                    <a:pt x="264" y="82"/>
                    <a:pt x="257" y="89"/>
                    <a:pt x="247" y="89"/>
                  </a:cubicBezTo>
                  <a:cubicBezTo>
                    <a:pt x="230" y="89"/>
                    <a:pt x="230" y="77"/>
                    <a:pt x="230" y="67"/>
                  </a:cubicBezTo>
                  <a:cubicBezTo>
                    <a:pt x="218" y="67"/>
                    <a:pt x="218" y="67"/>
                    <a:pt x="218" y="67"/>
                  </a:cubicBezTo>
                  <a:cubicBezTo>
                    <a:pt x="218" y="87"/>
                    <a:pt x="225" y="98"/>
                    <a:pt x="247" y="98"/>
                  </a:cubicBezTo>
                  <a:cubicBezTo>
                    <a:pt x="260" y="98"/>
                    <a:pt x="276" y="92"/>
                    <a:pt x="276" y="70"/>
                  </a:cubicBezTo>
                  <a:cubicBezTo>
                    <a:pt x="276" y="36"/>
                    <a:pt x="232" y="52"/>
                    <a:pt x="232" y="25"/>
                  </a:cubicBezTo>
                  <a:cubicBezTo>
                    <a:pt x="232" y="15"/>
                    <a:pt x="237" y="10"/>
                    <a:pt x="247" y="10"/>
                  </a:cubicBezTo>
                  <a:cubicBezTo>
                    <a:pt x="258" y="10"/>
                    <a:pt x="262" y="17"/>
                    <a:pt x="262" y="26"/>
                  </a:cubicBezTo>
                  <a:lnTo>
                    <a:pt x="273" y="26"/>
                  </a:lnTo>
                  <a:close/>
                  <a:moveTo>
                    <a:pt x="161" y="96"/>
                  </a:moveTo>
                  <a:cubicBezTo>
                    <a:pt x="211" y="96"/>
                    <a:pt x="211" y="96"/>
                    <a:pt x="211" y="96"/>
                  </a:cubicBezTo>
                  <a:cubicBezTo>
                    <a:pt x="211" y="86"/>
                    <a:pt x="211" y="86"/>
                    <a:pt x="211" y="86"/>
                  </a:cubicBezTo>
                  <a:cubicBezTo>
                    <a:pt x="172" y="86"/>
                    <a:pt x="172" y="86"/>
                    <a:pt x="172" y="86"/>
                  </a:cubicBezTo>
                  <a:cubicBezTo>
                    <a:pt x="172" y="52"/>
                    <a:pt x="172" y="52"/>
                    <a:pt x="172" y="52"/>
                  </a:cubicBezTo>
                  <a:cubicBezTo>
                    <a:pt x="207" y="52"/>
                    <a:pt x="207" y="52"/>
                    <a:pt x="207" y="52"/>
                  </a:cubicBezTo>
                  <a:cubicBezTo>
                    <a:pt x="207" y="42"/>
                    <a:pt x="207" y="42"/>
                    <a:pt x="207" y="42"/>
                  </a:cubicBezTo>
                  <a:cubicBezTo>
                    <a:pt x="172" y="42"/>
                    <a:pt x="172" y="42"/>
                    <a:pt x="172" y="42"/>
                  </a:cubicBezTo>
                  <a:cubicBezTo>
                    <a:pt x="172" y="12"/>
                    <a:pt x="172" y="12"/>
                    <a:pt x="172" y="12"/>
                  </a:cubicBezTo>
                  <a:cubicBezTo>
                    <a:pt x="209" y="12"/>
                    <a:pt x="209" y="12"/>
                    <a:pt x="209" y="12"/>
                  </a:cubicBezTo>
                  <a:cubicBezTo>
                    <a:pt x="209" y="2"/>
                    <a:pt x="209" y="2"/>
                    <a:pt x="209" y="2"/>
                  </a:cubicBezTo>
                  <a:cubicBezTo>
                    <a:pt x="161" y="2"/>
                    <a:pt x="161" y="2"/>
                    <a:pt x="161" y="2"/>
                  </a:cubicBezTo>
                  <a:lnTo>
                    <a:pt x="161" y="96"/>
                  </a:lnTo>
                  <a:close/>
                  <a:moveTo>
                    <a:pt x="115" y="96"/>
                  </a:moveTo>
                  <a:cubicBezTo>
                    <a:pt x="130" y="96"/>
                    <a:pt x="130" y="96"/>
                    <a:pt x="130" y="96"/>
                  </a:cubicBezTo>
                  <a:cubicBezTo>
                    <a:pt x="153" y="2"/>
                    <a:pt x="153" y="2"/>
                    <a:pt x="153" y="2"/>
                  </a:cubicBezTo>
                  <a:cubicBezTo>
                    <a:pt x="141" y="2"/>
                    <a:pt x="141" y="2"/>
                    <a:pt x="141" y="2"/>
                  </a:cubicBezTo>
                  <a:cubicBezTo>
                    <a:pt x="123" y="83"/>
                    <a:pt x="123" y="83"/>
                    <a:pt x="123" y="83"/>
                  </a:cubicBezTo>
                  <a:cubicBezTo>
                    <a:pt x="123" y="83"/>
                    <a:pt x="123" y="83"/>
                    <a:pt x="123" y="83"/>
                  </a:cubicBezTo>
                  <a:cubicBezTo>
                    <a:pt x="104" y="2"/>
                    <a:pt x="104" y="2"/>
                    <a:pt x="104" y="2"/>
                  </a:cubicBezTo>
                  <a:cubicBezTo>
                    <a:pt x="92" y="2"/>
                    <a:pt x="92" y="2"/>
                    <a:pt x="92" y="2"/>
                  </a:cubicBezTo>
                  <a:lnTo>
                    <a:pt x="115" y="96"/>
                  </a:lnTo>
                  <a:close/>
                  <a:moveTo>
                    <a:pt x="27" y="96"/>
                  </a:moveTo>
                  <a:cubicBezTo>
                    <a:pt x="38" y="96"/>
                    <a:pt x="38" y="96"/>
                    <a:pt x="38" y="96"/>
                  </a:cubicBezTo>
                  <a:cubicBezTo>
                    <a:pt x="38" y="20"/>
                    <a:pt x="38" y="20"/>
                    <a:pt x="38" y="20"/>
                  </a:cubicBezTo>
                  <a:cubicBezTo>
                    <a:pt x="39" y="20"/>
                    <a:pt x="39" y="20"/>
                    <a:pt x="39" y="20"/>
                  </a:cubicBezTo>
                  <a:cubicBezTo>
                    <a:pt x="69" y="96"/>
                    <a:pt x="69" y="96"/>
                    <a:pt x="69" y="96"/>
                  </a:cubicBezTo>
                  <a:cubicBezTo>
                    <a:pt x="85" y="96"/>
                    <a:pt x="85" y="96"/>
                    <a:pt x="85" y="96"/>
                  </a:cubicBezTo>
                  <a:cubicBezTo>
                    <a:pt x="85" y="2"/>
                    <a:pt x="85" y="2"/>
                    <a:pt x="85" y="2"/>
                  </a:cubicBezTo>
                  <a:cubicBezTo>
                    <a:pt x="73" y="2"/>
                    <a:pt x="73" y="2"/>
                    <a:pt x="73" y="2"/>
                  </a:cubicBezTo>
                  <a:cubicBezTo>
                    <a:pt x="73" y="81"/>
                    <a:pt x="73" y="81"/>
                    <a:pt x="73" y="81"/>
                  </a:cubicBezTo>
                  <a:cubicBezTo>
                    <a:pt x="73" y="81"/>
                    <a:pt x="73" y="81"/>
                    <a:pt x="73" y="81"/>
                  </a:cubicBezTo>
                  <a:cubicBezTo>
                    <a:pt x="42" y="2"/>
                    <a:pt x="42" y="2"/>
                    <a:pt x="42" y="2"/>
                  </a:cubicBezTo>
                  <a:cubicBezTo>
                    <a:pt x="27" y="2"/>
                    <a:pt x="27" y="2"/>
                    <a:pt x="27" y="2"/>
                  </a:cubicBezTo>
                  <a:lnTo>
                    <a:pt x="27" y="96"/>
                  </a:lnTo>
                  <a:close/>
                  <a:moveTo>
                    <a:pt x="0" y="96"/>
                  </a:moveTo>
                  <a:cubicBezTo>
                    <a:pt x="11" y="96"/>
                    <a:pt x="11" y="96"/>
                    <a:pt x="11" y="96"/>
                  </a:cubicBezTo>
                  <a:cubicBezTo>
                    <a:pt x="11" y="2"/>
                    <a:pt x="11" y="2"/>
                    <a:pt x="11" y="2"/>
                  </a:cubicBezTo>
                  <a:cubicBezTo>
                    <a:pt x="0" y="2"/>
                    <a:pt x="0" y="2"/>
                    <a:pt x="0" y="2"/>
                  </a:cubicBezTo>
                  <a:lnTo>
                    <a:pt x="0" y="96"/>
                  </a:lnTo>
                  <a:close/>
                </a:path>
              </a:pathLst>
            </a:custGeom>
            <a:solidFill>
              <a:srgbClr val="515151"/>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7">
              <a:extLst>
                <a:ext uri="{FF2B5EF4-FFF2-40B4-BE49-F238E27FC236}">
                  <a16:creationId xmlns:a16="http://schemas.microsoft.com/office/drawing/2014/main" id="{4EA9F327-2F73-4952-B974-2D182164B0CA}"/>
                </a:ext>
              </a:extLst>
            </p:cNvPr>
            <p:cNvSpPr>
              <a:spLocks/>
            </p:cNvSpPr>
            <p:nvPr userDrawn="1"/>
          </p:nvSpPr>
          <p:spPr bwMode="auto">
            <a:xfrm>
              <a:off x="10609263" y="406400"/>
              <a:ext cx="203200" cy="303212"/>
            </a:xfrm>
            <a:custGeom>
              <a:avLst/>
              <a:gdLst>
                <a:gd name="T0" fmla="*/ 120 w 170"/>
                <a:gd name="T1" fmla="*/ 215 h 252"/>
                <a:gd name="T2" fmla="*/ 94 w 170"/>
                <a:gd name="T3" fmla="*/ 215 h 252"/>
                <a:gd name="T4" fmla="*/ 68 w 170"/>
                <a:gd name="T5" fmla="*/ 194 h 252"/>
                <a:gd name="T6" fmla="*/ 68 w 170"/>
                <a:gd name="T7" fmla="*/ 138 h 252"/>
                <a:gd name="T8" fmla="*/ 110 w 170"/>
                <a:gd name="T9" fmla="*/ 138 h 252"/>
                <a:gd name="T10" fmla="*/ 150 w 170"/>
                <a:gd name="T11" fmla="*/ 155 h 252"/>
                <a:gd name="T12" fmla="*/ 155 w 170"/>
                <a:gd name="T13" fmla="*/ 155 h 252"/>
                <a:gd name="T14" fmla="*/ 154 w 170"/>
                <a:gd name="T15" fmla="*/ 119 h 252"/>
                <a:gd name="T16" fmla="*/ 155 w 170"/>
                <a:gd name="T17" fmla="*/ 82 h 252"/>
                <a:gd name="T18" fmla="*/ 150 w 170"/>
                <a:gd name="T19" fmla="*/ 82 h 252"/>
                <a:gd name="T20" fmla="*/ 109 w 170"/>
                <a:gd name="T21" fmla="*/ 100 h 252"/>
                <a:gd name="T22" fmla="*/ 68 w 170"/>
                <a:gd name="T23" fmla="*/ 100 h 252"/>
                <a:gd name="T24" fmla="*/ 68 w 170"/>
                <a:gd name="T25" fmla="*/ 38 h 252"/>
                <a:gd name="T26" fmla="*/ 117 w 170"/>
                <a:gd name="T27" fmla="*/ 38 h 252"/>
                <a:gd name="T28" fmla="*/ 160 w 170"/>
                <a:gd name="T29" fmla="*/ 55 h 252"/>
                <a:gd name="T30" fmla="*/ 165 w 170"/>
                <a:gd name="T31" fmla="*/ 55 h 252"/>
                <a:gd name="T32" fmla="*/ 165 w 170"/>
                <a:gd name="T33" fmla="*/ 0 h 252"/>
                <a:gd name="T34" fmla="*/ 0 w 170"/>
                <a:gd name="T35" fmla="*/ 0 h 252"/>
                <a:gd name="T36" fmla="*/ 0 w 170"/>
                <a:gd name="T37" fmla="*/ 5 h 252"/>
                <a:gd name="T38" fmla="*/ 19 w 170"/>
                <a:gd name="T39" fmla="*/ 59 h 252"/>
                <a:gd name="T40" fmla="*/ 19 w 170"/>
                <a:gd name="T41" fmla="*/ 192 h 252"/>
                <a:gd name="T42" fmla="*/ 0 w 170"/>
                <a:gd name="T43" fmla="*/ 247 h 252"/>
                <a:gd name="T44" fmla="*/ 0 w 170"/>
                <a:gd name="T45" fmla="*/ 252 h 252"/>
                <a:gd name="T46" fmla="*/ 163 w 170"/>
                <a:gd name="T47" fmla="*/ 252 h 252"/>
                <a:gd name="T48" fmla="*/ 170 w 170"/>
                <a:gd name="T49" fmla="*/ 195 h 252"/>
                <a:gd name="T50" fmla="*/ 165 w 170"/>
                <a:gd name="T51" fmla="*/ 194 h 252"/>
                <a:gd name="T52" fmla="*/ 120 w 170"/>
                <a:gd name="T53" fmla="*/ 21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0" h="252">
                  <a:moveTo>
                    <a:pt x="120" y="215"/>
                  </a:moveTo>
                  <a:cubicBezTo>
                    <a:pt x="94" y="215"/>
                    <a:pt x="94" y="215"/>
                    <a:pt x="94" y="215"/>
                  </a:cubicBezTo>
                  <a:cubicBezTo>
                    <a:pt x="75" y="215"/>
                    <a:pt x="68" y="214"/>
                    <a:pt x="68" y="194"/>
                  </a:cubicBezTo>
                  <a:cubicBezTo>
                    <a:pt x="68" y="138"/>
                    <a:pt x="68" y="138"/>
                    <a:pt x="68" y="138"/>
                  </a:cubicBezTo>
                  <a:cubicBezTo>
                    <a:pt x="110" y="138"/>
                    <a:pt x="110" y="138"/>
                    <a:pt x="110" y="138"/>
                  </a:cubicBezTo>
                  <a:cubicBezTo>
                    <a:pt x="134" y="138"/>
                    <a:pt x="146" y="142"/>
                    <a:pt x="150" y="155"/>
                  </a:cubicBezTo>
                  <a:cubicBezTo>
                    <a:pt x="155" y="155"/>
                    <a:pt x="155" y="155"/>
                    <a:pt x="155" y="155"/>
                  </a:cubicBezTo>
                  <a:cubicBezTo>
                    <a:pt x="154" y="144"/>
                    <a:pt x="154" y="131"/>
                    <a:pt x="154" y="119"/>
                  </a:cubicBezTo>
                  <a:cubicBezTo>
                    <a:pt x="154" y="107"/>
                    <a:pt x="154" y="94"/>
                    <a:pt x="155" y="82"/>
                  </a:cubicBezTo>
                  <a:cubicBezTo>
                    <a:pt x="150" y="82"/>
                    <a:pt x="150" y="82"/>
                    <a:pt x="150" y="82"/>
                  </a:cubicBezTo>
                  <a:cubicBezTo>
                    <a:pt x="145" y="96"/>
                    <a:pt x="134" y="100"/>
                    <a:pt x="109" y="100"/>
                  </a:cubicBezTo>
                  <a:cubicBezTo>
                    <a:pt x="68" y="100"/>
                    <a:pt x="68" y="100"/>
                    <a:pt x="68" y="100"/>
                  </a:cubicBezTo>
                  <a:cubicBezTo>
                    <a:pt x="68" y="38"/>
                    <a:pt x="68" y="38"/>
                    <a:pt x="68" y="38"/>
                  </a:cubicBezTo>
                  <a:cubicBezTo>
                    <a:pt x="117" y="38"/>
                    <a:pt x="117" y="38"/>
                    <a:pt x="117" y="38"/>
                  </a:cubicBezTo>
                  <a:cubicBezTo>
                    <a:pt x="142" y="38"/>
                    <a:pt x="153" y="40"/>
                    <a:pt x="160" y="55"/>
                  </a:cubicBezTo>
                  <a:cubicBezTo>
                    <a:pt x="165" y="55"/>
                    <a:pt x="165" y="55"/>
                    <a:pt x="165" y="55"/>
                  </a:cubicBezTo>
                  <a:cubicBezTo>
                    <a:pt x="165" y="0"/>
                    <a:pt x="165" y="0"/>
                    <a:pt x="165" y="0"/>
                  </a:cubicBezTo>
                  <a:cubicBezTo>
                    <a:pt x="0" y="0"/>
                    <a:pt x="0" y="0"/>
                    <a:pt x="0" y="0"/>
                  </a:cubicBezTo>
                  <a:cubicBezTo>
                    <a:pt x="0" y="5"/>
                    <a:pt x="0" y="5"/>
                    <a:pt x="0" y="5"/>
                  </a:cubicBezTo>
                  <a:cubicBezTo>
                    <a:pt x="18" y="8"/>
                    <a:pt x="19" y="27"/>
                    <a:pt x="19" y="59"/>
                  </a:cubicBezTo>
                  <a:cubicBezTo>
                    <a:pt x="19" y="192"/>
                    <a:pt x="19" y="192"/>
                    <a:pt x="19" y="192"/>
                  </a:cubicBezTo>
                  <a:cubicBezTo>
                    <a:pt x="19" y="225"/>
                    <a:pt x="18" y="243"/>
                    <a:pt x="0" y="247"/>
                  </a:cubicBezTo>
                  <a:cubicBezTo>
                    <a:pt x="0" y="252"/>
                    <a:pt x="0" y="252"/>
                    <a:pt x="0" y="252"/>
                  </a:cubicBezTo>
                  <a:cubicBezTo>
                    <a:pt x="163" y="252"/>
                    <a:pt x="163" y="252"/>
                    <a:pt x="163" y="252"/>
                  </a:cubicBezTo>
                  <a:cubicBezTo>
                    <a:pt x="170" y="195"/>
                    <a:pt x="170" y="195"/>
                    <a:pt x="170" y="195"/>
                  </a:cubicBezTo>
                  <a:cubicBezTo>
                    <a:pt x="165" y="194"/>
                    <a:pt x="165" y="194"/>
                    <a:pt x="165" y="194"/>
                  </a:cubicBezTo>
                  <a:cubicBezTo>
                    <a:pt x="160" y="209"/>
                    <a:pt x="148" y="215"/>
                    <a:pt x="120" y="215"/>
                  </a:cubicBezTo>
                </a:path>
              </a:pathLst>
            </a:custGeom>
            <a:solidFill>
              <a:srgbClr val="515151"/>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8">
              <a:extLst>
                <a:ext uri="{FF2B5EF4-FFF2-40B4-BE49-F238E27FC236}">
                  <a16:creationId xmlns:a16="http://schemas.microsoft.com/office/drawing/2014/main" id="{480EEF92-D4C9-46FE-8E91-F944C9D47D57}"/>
                </a:ext>
              </a:extLst>
            </p:cNvPr>
            <p:cNvSpPr>
              <a:spLocks/>
            </p:cNvSpPr>
            <p:nvPr userDrawn="1"/>
          </p:nvSpPr>
          <p:spPr bwMode="auto">
            <a:xfrm>
              <a:off x="10850563" y="406400"/>
              <a:ext cx="201612" cy="303212"/>
            </a:xfrm>
            <a:custGeom>
              <a:avLst/>
              <a:gdLst>
                <a:gd name="T0" fmla="*/ 119 w 169"/>
                <a:gd name="T1" fmla="*/ 215 h 252"/>
                <a:gd name="T2" fmla="*/ 94 w 169"/>
                <a:gd name="T3" fmla="*/ 215 h 252"/>
                <a:gd name="T4" fmla="*/ 67 w 169"/>
                <a:gd name="T5" fmla="*/ 194 h 252"/>
                <a:gd name="T6" fmla="*/ 67 w 169"/>
                <a:gd name="T7" fmla="*/ 138 h 252"/>
                <a:gd name="T8" fmla="*/ 109 w 169"/>
                <a:gd name="T9" fmla="*/ 138 h 252"/>
                <a:gd name="T10" fmla="*/ 150 w 169"/>
                <a:gd name="T11" fmla="*/ 155 h 252"/>
                <a:gd name="T12" fmla="*/ 154 w 169"/>
                <a:gd name="T13" fmla="*/ 155 h 252"/>
                <a:gd name="T14" fmla="*/ 154 w 169"/>
                <a:gd name="T15" fmla="*/ 119 h 252"/>
                <a:gd name="T16" fmla="*/ 154 w 169"/>
                <a:gd name="T17" fmla="*/ 82 h 252"/>
                <a:gd name="T18" fmla="*/ 150 w 169"/>
                <a:gd name="T19" fmla="*/ 82 h 252"/>
                <a:gd name="T20" fmla="*/ 109 w 169"/>
                <a:gd name="T21" fmla="*/ 100 h 252"/>
                <a:gd name="T22" fmla="*/ 67 w 169"/>
                <a:gd name="T23" fmla="*/ 100 h 252"/>
                <a:gd name="T24" fmla="*/ 67 w 169"/>
                <a:gd name="T25" fmla="*/ 38 h 252"/>
                <a:gd name="T26" fmla="*/ 117 w 169"/>
                <a:gd name="T27" fmla="*/ 38 h 252"/>
                <a:gd name="T28" fmla="*/ 159 w 169"/>
                <a:gd name="T29" fmla="*/ 55 h 252"/>
                <a:gd name="T30" fmla="*/ 164 w 169"/>
                <a:gd name="T31" fmla="*/ 55 h 252"/>
                <a:gd name="T32" fmla="*/ 164 w 169"/>
                <a:gd name="T33" fmla="*/ 0 h 252"/>
                <a:gd name="T34" fmla="*/ 0 w 169"/>
                <a:gd name="T35" fmla="*/ 0 h 252"/>
                <a:gd name="T36" fmla="*/ 0 w 169"/>
                <a:gd name="T37" fmla="*/ 5 h 252"/>
                <a:gd name="T38" fmla="*/ 19 w 169"/>
                <a:gd name="T39" fmla="*/ 59 h 252"/>
                <a:gd name="T40" fmla="*/ 19 w 169"/>
                <a:gd name="T41" fmla="*/ 192 h 252"/>
                <a:gd name="T42" fmla="*/ 0 w 169"/>
                <a:gd name="T43" fmla="*/ 247 h 252"/>
                <a:gd name="T44" fmla="*/ 0 w 169"/>
                <a:gd name="T45" fmla="*/ 252 h 252"/>
                <a:gd name="T46" fmla="*/ 163 w 169"/>
                <a:gd name="T47" fmla="*/ 252 h 252"/>
                <a:gd name="T48" fmla="*/ 169 w 169"/>
                <a:gd name="T49" fmla="*/ 195 h 252"/>
                <a:gd name="T50" fmla="*/ 165 w 169"/>
                <a:gd name="T51" fmla="*/ 194 h 252"/>
                <a:gd name="T52" fmla="*/ 119 w 169"/>
                <a:gd name="T53" fmla="*/ 21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9" h="252">
                  <a:moveTo>
                    <a:pt x="119" y="215"/>
                  </a:moveTo>
                  <a:cubicBezTo>
                    <a:pt x="94" y="215"/>
                    <a:pt x="94" y="215"/>
                    <a:pt x="94" y="215"/>
                  </a:cubicBezTo>
                  <a:cubicBezTo>
                    <a:pt x="74" y="215"/>
                    <a:pt x="67" y="214"/>
                    <a:pt x="67" y="194"/>
                  </a:cubicBezTo>
                  <a:cubicBezTo>
                    <a:pt x="67" y="138"/>
                    <a:pt x="67" y="138"/>
                    <a:pt x="67" y="138"/>
                  </a:cubicBezTo>
                  <a:cubicBezTo>
                    <a:pt x="109" y="138"/>
                    <a:pt x="109" y="138"/>
                    <a:pt x="109" y="138"/>
                  </a:cubicBezTo>
                  <a:cubicBezTo>
                    <a:pt x="133" y="138"/>
                    <a:pt x="146" y="142"/>
                    <a:pt x="150" y="155"/>
                  </a:cubicBezTo>
                  <a:cubicBezTo>
                    <a:pt x="154" y="155"/>
                    <a:pt x="154" y="155"/>
                    <a:pt x="154" y="155"/>
                  </a:cubicBezTo>
                  <a:cubicBezTo>
                    <a:pt x="154" y="144"/>
                    <a:pt x="154" y="131"/>
                    <a:pt x="154" y="119"/>
                  </a:cubicBezTo>
                  <a:cubicBezTo>
                    <a:pt x="154" y="107"/>
                    <a:pt x="154" y="94"/>
                    <a:pt x="154" y="82"/>
                  </a:cubicBezTo>
                  <a:cubicBezTo>
                    <a:pt x="150" y="82"/>
                    <a:pt x="150" y="82"/>
                    <a:pt x="150" y="82"/>
                  </a:cubicBezTo>
                  <a:cubicBezTo>
                    <a:pt x="145" y="96"/>
                    <a:pt x="134" y="100"/>
                    <a:pt x="109" y="100"/>
                  </a:cubicBezTo>
                  <a:cubicBezTo>
                    <a:pt x="67" y="100"/>
                    <a:pt x="67" y="100"/>
                    <a:pt x="67" y="100"/>
                  </a:cubicBezTo>
                  <a:cubicBezTo>
                    <a:pt x="67" y="38"/>
                    <a:pt x="67" y="38"/>
                    <a:pt x="67" y="38"/>
                  </a:cubicBezTo>
                  <a:cubicBezTo>
                    <a:pt x="117" y="38"/>
                    <a:pt x="117" y="38"/>
                    <a:pt x="117" y="38"/>
                  </a:cubicBezTo>
                  <a:cubicBezTo>
                    <a:pt x="141" y="38"/>
                    <a:pt x="153" y="40"/>
                    <a:pt x="159" y="55"/>
                  </a:cubicBezTo>
                  <a:cubicBezTo>
                    <a:pt x="164" y="55"/>
                    <a:pt x="164" y="55"/>
                    <a:pt x="164" y="55"/>
                  </a:cubicBezTo>
                  <a:cubicBezTo>
                    <a:pt x="164" y="0"/>
                    <a:pt x="164" y="0"/>
                    <a:pt x="164" y="0"/>
                  </a:cubicBezTo>
                  <a:cubicBezTo>
                    <a:pt x="0" y="0"/>
                    <a:pt x="0" y="0"/>
                    <a:pt x="0" y="0"/>
                  </a:cubicBezTo>
                  <a:cubicBezTo>
                    <a:pt x="0" y="5"/>
                    <a:pt x="0" y="5"/>
                    <a:pt x="0" y="5"/>
                  </a:cubicBezTo>
                  <a:cubicBezTo>
                    <a:pt x="18" y="8"/>
                    <a:pt x="19" y="27"/>
                    <a:pt x="19" y="59"/>
                  </a:cubicBezTo>
                  <a:cubicBezTo>
                    <a:pt x="19" y="192"/>
                    <a:pt x="19" y="192"/>
                    <a:pt x="19" y="192"/>
                  </a:cubicBezTo>
                  <a:cubicBezTo>
                    <a:pt x="19" y="225"/>
                    <a:pt x="17" y="243"/>
                    <a:pt x="0" y="247"/>
                  </a:cubicBezTo>
                  <a:cubicBezTo>
                    <a:pt x="0" y="252"/>
                    <a:pt x="0" y="252"/>
                    <a:pt x="0" y="252"/>
                  </a:cubicBezTo>
                  <a:cubicBezTo>
                    <a:pt x="163" y="252"/>
                    <a:pt x="163" y="252"/>
                    <a:pt x="163" y="252"/>
                  </a:cubicBezTo>
                  <a:cubicBezTo>
                    <a:pt x="169" y="195"/>
                    <a:pt x="169" y="195"/>
                    <a:pt x="169" y="195"/>
                  </a:cubicBezTo>
                  <a:cubicBezTo>
                    <a:pt x="165" y="194"/>
                    <a:pt x="165" y="194"/>
                    <a:pt x="165" y="194"/>
                  </a:cubicBezTo>
                  <a:cubicBezTo>
                    <a:pt x="160" y="209"/>
                    <a:pt x="148" y="215"/>
                    <a:pt x="119" y="215"/>
                  </a:cubicBezTo>
                </a:path>
              </a:pathLst>
            </a:custGeom>
            <a:solidFill>
              <a:srgbClr val="515151"/>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9">
              <a:extLst>
                <a:ext uri="{FF2B5EF4-FFF2-40B4-BE49-F238E27FC236}">
                  <a16:creationId xmlns:a16="http://schemas.microsoft.com/office/drawing/2014/main" id="{503294BD-CFA4-443B-8380-61DF616820F9}"/>
                </a:ext>
              </a:extLst>
            </p:cNvPr>
            <p:cNvSpPr>
              <a:spLocks noEditPoints="1"/>
            </p:cNvSpPr>
            <p:nvPr userDrawn="1"/>
          </p:nvSpPr>
          <p:spPr bwMode="auto">
            <a:xfrm>
              <a:off x="11098213" y="407988"/>
              <a:ext cx="263525" cy="301625"/>
            </a:xfrm>
            <a:custGeom>
              <a:avLst/>
              <a:gdLst>
                <a:gd name="T0" fmla="*/ 101 w 221"/>
                <a:gd name="T1" fmla="*/ 213 h 251"/>
                <a:gd name="T2" fmla="*/ 67 w 221"/>
                <a:gd name="T3" fmla="*/ 182 h 251"/>
                <a:gd name="T4" fmla="*/ 67 w 221"/>
                <a:gd name="T5" fmla="*/ 39 h 251"/>
                <a:gd name="T6" fmla="*/ 94 w 221"/>
                <a:gd name="T7" fmla="*/ 36 h 251"/>
                <a:gd name="T8" fmla="*/ 172 w 221"/>
                <a:gd name="T9" fmla="*/ 125 h 251"/>
                <a:gd name="T10" fmla="*/ 101 w 221"/>
                <a:gd name="T11" fmla="*/ 213 h 251"/>
                <a:gd name="T12" fmla="*/ 155 w 221"/>
                <a:gd name="T13" fmla="*/ 9 h 251"/>
                <a:gd name="T14" fmla="*/ 90 w 221"/>
                <a:gd name="T15" fmla="*/ 0 h 251"/>
                <a:gd name="T16" fmla="*/ 0 w 221"/>
                <a:gd name="T17" fmla="*/ 0 h 251"/>
                <a:gd name="T18" fmla="*/ 0 w 221"/>
                <a:gd name="T19" fmla="*/ 4 h 251"/>
                <a:gd name="T20" fmla="*/ 19 w 221"/>
                <a:gd name="T21" fmla="*/ 58 h 251"/>
                <a:gd name="T22" fmla="*/ 19 w 221"/>
                <a:gd name="T23" fmla="*/ 192 h 251"/>
                <a:gd name="T24" fmla="*/ 0 w 221"/>
                <a:gd name="T25" fmla="*/ 246 h 251"/>
                <a:gd name="T26" fmla="*/ 0 w 221"/>
                <a:gd name="T27" fmla="*/ 251 h 251"/>
                <a:gd name="T28" fmla="*/ 91 w 221"/>
                <a:gd name="T29" fmla="*/ 251 h 251"/>
                <a:gd name="T30" fmla="*/ 221 w 221"/>
                <a:gd name="T31" fmla="*/ 125 h 251"/>
                <a:gd name="T32" fmla="*/ 155 w 221"/>
                <a:gd name="T33" fmla="*/ 9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1" h="251">
                  <a:moveTo>
                    <a:pt x="101" y="213"/>
                  </a:moveTo>
                  <a:cubicBezTo>
                    <a:pt x="68" y="213"/>
                    <a:pt x="67" y="205"/>
                    <a:pt x="67" y="182"/>
                  </a:cubicBezTo>
                  <a:cubicBezTo>
                    <a:pt x="67" y="39"/>
                    <a:pt x="67" y="39"/>
                    <a:pt x="67" y="39"/>
                  </a:cubicBezTo>
                  <a:cubicBezTo>
                    <a:pt x="74" y="38"/>
                    <a:pt x="84" y="36"/>
                    <a:pt x="94" y="36"/>
                  </a:cubicBezTo>
                  <a:cubicBezTo>
                    <a:pt x="149" y="36"/>
                    <a:pt x="172" y="74"/>
                    <a:pt x="172" y="125"/>
                  </a:cubicBezTo>
                  <a:cubicBezTo>
                    <a:pt x="172" y="181"/>
                    <a:pt x="149" y="213"/>
                    <a:pt x="101" y="213"/>
                  </a:cubicBezTo>
                  <a:moveTo>
                    <a:pt x="155" y="9"/>
                  </a:moveTo>
                  <a:cubicBezTo>
                    <a:pt x="133" y="1"/>
                    <a:pt x="112" y="0"/>
                    <a:pt x="90" y="0"/>
                  </a:cubicBezTo>
                  <a:cubicBezTo>
                    <a:pt x="0" y="0"/>
                    <a:pt x="0" y="0"/>
                    <a:pt x="0" y="0"/>
                  </a:cubicBezTo>
                  <a:cubicBezTo>
                    <a:pt x="0" y="4"/>
                    <a:pt x="0" y="4"/>
                    <a:pt x="0" y="4"/>
                  </a:cubicBezTo>
                  <a:cubicBezTo>
                    <a:pt x="17" y="7"/>
                    <a:pt x="19" y="26"/>
                    <a:pt x="19" y="58"/>
                  </a:cubicBezTo>
                  <a:cubicBezTo>
                    <a:pt x="19" y="192"/>
                    <a:pt x="19" y="192"/>
                    <a:pt x="19" y="192"/>
                  </a:cubicBezTo>
                  <a:cubicBezTo>
                    <a:pt x="19" y="225"/>
                    <a:pt x="17" y="243"/>
                    <a:pt x="0" y="246"/>
                  </a:cubicBezTo>
                  <a:cubicBezTo>
                    <a:pt x="0" y="251"/>
                    <a:pt x="0" y="251"/>
                    <a:pt x="0" y="251"/>
                  </a:cubicBezTo>
                  <a:cubicBezTo>
                    <a:pt x="91" y="251"/>
                    <a:pt x="91" y="251"/>
                    <a:pt x="91" y="251"/>
                  </a:cubicBezTo>
                  <a:cubicBezTo>
                    <a:pt x="182" y="251"/>
                    <a:pt x="221" y="202"/>
                    <a:pt x="221" y="125"/>
                  </a:cubicBezTo>
                  <a:cubicBezTo>
                    <a:pt x="221" y="71"/>
                    <a:pt x="202" y="26"/>
                    <a:pt x="155" y="9"/>
                  </a:cubicBezTo>
                </a:path>
              </a:pathLst>
            </a:custGeom>
            <a:solidFill>
              <a:srgbClr val="515151"/>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10">
              <a:extLst>
                <a:ext uri="{FF2B5EF4-FFF2-40B4-BE49-F238E27FC236}">
                  <a16:creationId xmlns:a16="http://schemas.microsoft.com/office/drawing/2014/main" id="{A470E5CB-FF18-4EBA-A07A-815DD9615C38}"/>
                </a:ext>
              </a:extLst>
            </p:cNvPr>
            <p:cNvSpPr>
              <a:spLocks/>
            </p:cNvSpPr>
            <p:nvPr userDrawn="1"/>
          </p:nvSpPr>
          <p:spPr bwMode="auto">
            <a:xfrm>
              <a:off x="11380788" y="406400"/>
              <a:ext cx="203200" cy="303212"/>
            </a:xfrm>
            <a:custGeom>
              <a:avLst/>
              <a:gdLst>
                <a:gd name="T0" fmla="*/ 119 w 169"/>
                <a:gd name="T1" fmla="*/ 215 h 252"/>
                <a:gd name="T2" fmla="*/ 94 w 169"/>
                <a:gd name="T3" fmla="*/ 215 h 252"/>
                <a:gd name="T4" fmla="*/ 67 w 169"/>
                <a:gd name="T5" fmla="*/ 194 h 252"/>
                <a:gd name="T6" fmla="*/ 67 w 169"/>
                <a:gd name="T7" fmla="*/ 138 h 252"/>
                <a:gd name="T8" fmla="*/ 109 w 169"/>
                <a:gd name="T9" fmla="*/ 138 h 252"/>
                <a:gd name="T10" fmla="*/ 150 w 169"/>
                <a:gd name="T11" fmla="*/ 155 h 252"/>
                <a:gd name="T12" fmla="*/ 154 w 169"/>
                <a:gd name="T13" fmla="*/ 155 h 252"/>
                <a:gd name="T14" fmla="*/ 153 w 169"/>
                <a:gd name="T15" fmla="*/ 119 h 252"/>
                <a:gd name="T16" fmla="*/ 154 w 169"/>
                <a:gd name="T17" fmla="*/ 82 h 252"/>
                <a:gd name="T18" fmla="*/ 150 w 169"/>
                <a:gd name="T19" fmla="*/ 82 h 252"/>
                <a:gd name="T20" fmla="*/ 108 w 169"/>
                <a:gd name="T21" fmla="*/ 100 h 252"/>
                <a:gd name="T22" fmla="*/ 67 w 169"/>
                <a:gd name="T23" fmla="*/ 100 h 252"/>
                <a:gd name="T24" fmla="*/ 67 w 169"/>
                <a:gd name="T25" fmla="*/ 38 h 252"/>
                <a:gd name="T26" fmla="*/ 116 w 169"/>
                <a:gd name="T27" fmla="*/ 38 h 252"/>
                <a:gd name="T28" fmla="*/ 159 w 169"/>
                <a:gd name="T29" fmla="*/ 55 h 252"/>
                <a:gd name="T30" fmla="*/ 164 w 169"/>
                <a:gd name="T31" fmla="*/ 55 h 252"/>
                <a:gd name="T32" fmla="*/ 164 w 169"/>
                <a:gd name="T33" fmla="*/ 0 h 252"/>
                <a:gd name="T34" fmla="*/ 0 w 169"/>
                <a:gd name="T35" fmla="*/ 0 h 252"/>
                <a:gd name="T36" fmla="*/ 0 w 169"/>
                <a:gd name="T37" fmla="*/ 5 h 252"/>
                <a:gd name="T38" fmla="*/ 19 w 169"/>
                <a:gd name="T39" fmla="*/ 59 h 252"/>
                <a:gd name="T40" fmla="*/ 19 w 169"/>
                <a:gd name="T41" fmla="*/ 192 h 252"/>
                <a:gd name="T42" fmla="*/ 0 w 169"/>
                <a:gd name="T43" fmla="*/ 247 h 252"/>
                <a:gd name="T44" fmla="*/ 0 w 169"/>
                <a:gd name="T45" fmla="*/ 252 h 252"/>
                <a:gd name="T46" fmla="*/ 163 w 169"/>
                <a:gd name="T47" fmla="*/ 252 h 252"/>
                <a:gd name="T48" fmla="*/ 169 w 169"/>
                <a:gd name="T49" fmla="*/ 195 h 252"/>
                <a:gd name="T50" fmla="*/ 164 w 169"/>
                <a:gd name="T51" fmla="*/ 194 h 252"/>
                <a:gd name="T52" fmla="*/ 119 w 169"/>
                <a:gd name="T53" fmla="*/ 21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9" h="252">
                  <a:moveTo>
                    <a:pt x="119" y="215"/>
                  </a:moveTo>
                  <a:cubicBezTo>
                    <a:pt x="94" y="215"/>
                    <a:pt x="94" y="215"/>
                    <a:pt x="94" y="215"/>
                  </a:cubicBezTo>
                  <a:cubicBezTo>
                    <a:pt x="74" y="215"/>
                    <a:pt x="67" y="214"/>
                    <a:pt x="67" y="194"/>
                  </a:cubicBezTo>
                  <a:cubicBezTo>
                    <a:pt x="67" y="138"/>
                    <a:pt x="67" y="138"/>
                    <a:pt x="67" y="138"/>
                  </a:cubicBezTo>
                  <a:cubicBezTo>
                    <a:pt x="109" y="138"/>
                    <a:pt x="109" y="138"/>
                    <a:pt x="109" y="138"/>
                  </a:cubicBezTo>
                  <a:cubicBezTo>
                    <a:pt x="133" y="138"/>
                    <a:pt x="145" y="142"/>
                    <a:pt x="150" y="155"/>
                  </a:cubicBezTo>
                  <a:cubicBezTo>
                    <a:pt x="154" y="155"/>
                    <a:pt x="154" y="155"/>
                    <a:pt x="154" y="155"/>
                  </a:cubicBezTo>
                  <a:cubicBezTo>
                    <a:pt x="154" y="144"/>
                    <a:pt x="153" y="131"/>
                    <a:pt x="153" y="119"/>
                  </a:cubicBezTo>
                  <a:cubicBezTo>
                    <a:pt x="153" y="107"/>
                    <a:pt x="154" y="94"/>
                    <a:pt x="154" y="82"/>
                  </a:cubicBezTo>
                  <a:cubicBezTo>
                    <a:pt x="150" y="82"/>
                    <a:pt x="150" y="82"/>
                    <a:pt x="150" y="82"/>
                  </a:cubicBezTo>
                  <a:cubicBezTo>
                    <a:pt x="144" y="96"/>
                    <a:pt x="133" y="100"/>
                    <a:pt x="108" y="100"/>
                  </a:cubicBezTo>
                  <a:cubicBezTo>
                    <a:pt x="67" y="100"/>
                    <a:pt x="67" y="100"/>
                    <a:pt x="67" y="100"/>
                  </a:cubicBezTo>
                  <a:cubicBezTo>
                    <a:pt x="67" y="38"/>
                    <a:pt x="67" y="38"/>
                    <a:pt x="67" y="38"/>
                  </a:cubicBezTo>
                  <a:cubicBezTo>
                    <a:pt x="116" y="38"/>
                    <a:pt x="116" y="38"/>
                    <a:pt x="116" y="38"/>
                  </a:cubicBezTo>
                  <a:cubicBezTo>
                    <a:pt x="141" y="38"/>
                    <a:pt x="153" y="40"/>
                    <a:pt x="159" y="55"/>
                  </a:cubicBezTo>
                  <a:cubicBezTo>
                    <a:pt x="164" y="55"/>
                    <a:pt x="164" y="55"/>
                    <a:pt x="164" y="55"/>
                  </a:cubicBezTo>
                  <a:cubicBezTo>
                    <a:pt x="164" y="0"/>
                    <a:pt x="164" y="0"/>
                    <a:pt x="164" y="0"/>
                  </a:cubicBezTo>
                  <a:cubicBezTo>
                    <a:pt x="0" y="0"/>
                    <a:pt x="0" y="0"/>
                    <a:pt x="0" y="0"/>
                  </a:cubicBezTo>
                  <a:cubicBezTo>
                    <a:pt x="0" y="5"/>
                    <a:pt x="0" y="5"/>
                    <a:pt x="0" y="5"/>
                  </a:cubicBezTo>
                  <a:cubicBezTo>
                    <a:pt x="17" y="8"/>
                    <a:pt x="19" y="27"/>
                    <a:pt x="19" y="59"/>
                  </a:cubicBezTo>
                  <a:cubicBezTo>
                    <a:pt x="19" y="192"/>
                    <a:pt x="19" y="192"/>
                    <a:pt x="19" y="192"/>
                  </a:cubicBezTo>
                  <a:cubicBezTo>
                    <a:pt x="19" y="225"/>
                    <a:pt x="17" y="243"/>
                    <a:pt x="0" y="247"/>
                  </a:cubicBezTo>
                  <a:cubicBezTo>
                    <a:pt x="0" y="252"/>
                    <a:pt x="0" y="252"/>
                    <a:pt x="0" y="252"/>
                  </a:cubicBezTo>
                  <a:cubicBezTo>
                    <a:pt x="163" y="252"/>
                    <a:pt x="163" y="252"/>
                    <a:pt x="163" y="252"/>
                  </a:cubicBezTo>
                  <a:cubicBezTo>
                    <a:pt x="169" y="195"/>
                    <a:pt x="169" y="195"/>
                    <a:pt x="169" y="195"/>
                  </a:cubicBezTo>
                  <a:cubicBezTo>
                    <a:pt x="164" y="194"/>
                    <a:pt x="164" y="194"/>
                    <a:pt x="164" y="194"/>
                  </a:cubicBezTo>
                  <a:cubicBezTo>
                    <a:pt x="159" y="209"/>
                    <a:pt x="147" y="215"/>
                    <a:pt x="119" y="215"/>
                  </a:cubicBezTo>
                </a:path>
              </a:pathLst>
            </a:custGeom>
            <a:solidFill>
              <a:srgbClr val="515151"/>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11">
              <a:extLst>
                <a:ext uri="{FF2B5EF4-FFF2-40B4-BE49-F238E27FC236}">
                  <a16:creationId xmlns:a16="http://schemas.microsoft.com/office/drawing/2014/main" id="{648FDFEE-5670-4720-A67D-766538DC4BB8}"/>
                </a:ext>
              </a:extLst>
            </p:cNvPr>
            <p:cNvSpPr>
              <a:spLocks/>
            </p:cNvSpPr>
            <p:nvPr userDrawn="1"/>
          </p:nvSpPr>
          <p:spPr bwMode="auto">
            <a:xfrm>
              <a:off x="11622088" y="406400"/>
              <a:ext cx="268287" cy="306387"/>
            </a:xfrm>
            <a:custGeom>
              <a:avLst/>
              <a:gdLst>
                <a:gd name="T0" fmla="*/ 202 w 225"/>
                <a:gd name="T1" fmla="*/ 226 h 255"/>
                <a:gd name="T2" fmla="*/ 145 w 225"/>
                <a:gd name="T3" fmla="*/ 138 h 255"/>
                <a:gd name="T4" fmla="*/ 194 w 225"/>
                <a:gd name="T5" fmla="*/ 72 h 255"/>
                <a:gd name="T6" fmla="*/ 159 w 225"/>
                <a:gd name="T7" fmla="*/ 12 h 255"/>
                <a:gd name="T8" fmla="*/ 94 w 225"/>
                <a:gd name="T9" fmla="*/ 0 h 255"/>
                <a:gd name="T10" fmla="*/ 0 w 225"/>
                <a:gd name="T11" fmla="*/ 0 h 255"/>
                <a:gd name="T12" fmla="*/ 0 w 225"/>
                <a:gd name="T13" fmla="*/ 5 h 255"/>
                <a:gd name="T14" fmla="*/ 19 w 225"/>
                <a:gd name="T15" fmla="*/ 59 h 255"/>
                <a:gd name="T16" fmla="*/ 19 w 225"/>
                <a:gd name="T17" fmla="*/ 193 h 255"/>
                <a:gd name="T18" fmla="*/ 0 w 225"/>
                <a:gd name="T19" fmla="*/ 247 h 255"/>
                <a:gd name="T20" fmla="*/ 0 w 225"/>
                <a:gd name="T21" fmla="*/ 252 h 255"/>
                <a:gd name="T22" fmla="*/ 43 w 225"/>
                <a:gd name="T23" fmla="*/ 251 h 255"/>
                <a:gd name="T24" fmla="*/ 87 w 225"/>
                <a:gd name="T25" fmla="*/ 252 h 255"/>
                <a:gd name="T26" fmla="*/ 87 w 225"/>
                <a:gd name="T27" fmla="*/ 247 h 255"/>
                <a:gd name="T28" fmla="*/ 68 w 225"/>
                <a:gd name="T29" fmla="*/ 193 h 255"/>
                <a:gd name="T30" fmla="*/ 68 w 225"/>
                <a:gd name="T31" fmla="*/ 37 h 255"/>
                <a:gd name="T32" fmla="*/ 92 w 225"/>
                <a:gd name="T33" fmla="*/ 35 h 255"/>
                <a:gd name="T34" fmla="*/ 145 w 225"/>
                <a:gd name="T35" fmla="*/ 75 h 255"/>
                <a:gd name="T36" fmla="*/ 95 w 225"/>
                <a:gd name="T37" fmla="*/ 117 h 255"/>
                <a:gd name="T38" fmla="*/ 82 w 225"/>
                <a:gd name="T39" fmla="*/ 116 h 255"/>
                <a:gd name="T40" fmla="*/ 80 w 225"/>
                <a:gd name="T41" fmla="*/ 119 h 255"/>
                <a:gd name="T42" fmla="*/ 145 w 225"/>
                <a:gd name="T43" fmla="*/ 226 h 255"/>
                <a:gd name="T44" fmla="*/ 193 w 225"/>
                <a:gd name="T45" fmla="*/ 255 h 255"/>
                <a:gd name="T46" fmla="*/ 225 w 225"/>
                <a:gd name="T47" fmla="*/ 252 h 255"/>
                <a:gd name="T48" fmla="*/ 225 w 225"/>
                <a:gd name="T49" fmla="*/ 248 h 255"/>
                <a:gd name="T50" fmla="*/ 202 w 225"/>
                <a:gd name="T51" fmla="*/ 226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5" h="255">
                  <a:moveTo>
                    <a:pt x="202" y="226"/>
                  </a:moveTo>
                  <a:cubicBezTo>
                    <a:pt x="145" y="138"/>
                    <a:pt x="145" y="138"/>
                    <a:pt x="145" y="138"/>
                  </a:cubicBezTo>
                  <a:cubicBezTo>
                    <a:pt x="178" y="127"/>
                    <a:pt x="194" y="104"/>
                    <a:pt x="194" y="72"/>
                  </a:cubicBezTo>
                  <a:cubicBezTo>
                    <a:pt x="194" y="46"/>
                    <a:pt x="182" y="25"/>
                    <a:pt x="159" y="12"/>
                  </a:cubicBezTo>
                  <a:cubicBezTo>
                    <a:pt x="140" y="2"/>
                    <a:pt x="118" y="0"/>
                    <a:pt x="94" y="0"/>
                  </a:cubicBezTo>
                  <a:cubicBezTo>
                    <a:pt x="0" y="0"/>
                    <a:pt x="0" y="0"/>
                    <a:pt x="0" y="0"/>
                  </a:cubicBezTo>
                  <a:cubicBezTo>
                    <a:pt x="0" y="5"/>
                    <a:pt x="0" y="5"/>
                    <a:pt x="0" y="5"/>
                  </a:cubicBezTo>
                  <a:cubicBezTo>
                    <a:pt x="17" y="8"/>
                    <a:pt x="19" y="26"/>
                    <a:pt x="19" y="59"/>
                  </a:cubicBezTo>
                  <a:cubicBezTo>
                    <a:pt x="19" y="193"/>
                    <a:pt x="19" y="193"/>
                    <a:pt x="19" y="193"/>
                  </a:cubicBezTo>
                  <a:cubicBezTo>
                    <a:pt x="19" y="227"/>
                    <a:pt x="17" y="244"/>
                    <a:pt x="0" y="247"/>
                  </a:cubicBezTo>
                  <a:cubicBezTo>
                    <a:pt x="0" y="252"/>
                    <a:pt x="0" y="252"/>
                    <a:pt x="0" y="252"/>
                  </a:cubicBezTo>
                  <a:cubicBezTo>
                    <a:pt x="14" y="252"/>
                    <a:pt x="29" y="251"/>
                    <a:pt x="43" y="251"/>
                  </a:cubicBezTo>
                  <a:cubicBezTo>
                    <a:pt x="58" y="251"/>
                    <a:pt x="73" y="252"/>
                    <a:pt x="87" y="252"/>
                  </a:cubicBezTo>
                  <a:cubicBezTo>
                    <a:pt x="87" y="247"/>
                    <a:pt x="87" y="247"/>
                    <a:pt x="87" y="247"/>
                  </a:cubicBezTo>
                  <a:cubicBezTo>
                    <a:pt x="70" y="244"/>
                    <a:pt x="68" y="228"/>
                    <a:pt x="68" y="193"/>
                  </a:cubicBezTo>
                  <a:cubicBezTo>
                    <a:pt x="68" y="37"/>
                    <a:pt x="68" y="37"/>
                    <a:pt x="68" y="37"/>
                  </a:cubicBezTo>
                  <a:cubicBezTo>
                    <a:pt x="76" y="36"/>
                    <a:pt x="84" y="35"/>
                    <a:pt x="92" y="35"/>
                  </a:cubicBezTo>
                  <a:cubicBezTo>
                    <a:pt x="130" y="35"/>
                    <a:pt x="145" y="56"/>
                    <a:pt x="145" y="75"/>
                  </a:cubicBezTo>
                  <a:cubicBezTo>
                    <a:pt x="145" y="100"/>
                    <a:pt x="125" y="117"/>
                    <a:pt x="95" y="117"/>
                  </a:cubicBezTo>
                  <a:cubicBezTo>
                    <a:pt x="91" y="117"/>
                    <a:pt x="86" y="117"/>
                    <a:pt x="82" y="116"/>
                  </a:cubicBezTo>
                  <a:cubicBezTo>
                    <a:pt x="80" y="119"/>
                    <a:pt x="80" y="119"/>
                    <a:pt x="80" y="119"/>
                  </a:cubicBezTo>
                  <a:cubicBezTo>
                    <a:pt x="145" y="226"/>
                    <a:pt x="145" y="226"/>
                    <a:pt x="145" y="226"/>
                  </a:cubicBezTo>
                  <a:cubicBezTo>
                    <a:pt x="160" y="250"/>
                    <a:pt x="169" y="255"/>
                    <a:pt x="193" y="255"/>
                  </a:cubicBezTo>
                  <a:cubicBezTo>
                    <a:pt x="202" y="255"/>
                    <a:pt x="213" y="254"/>
                    <a:pt x="225" y="252"/>
                  </a:cubicBezTo>
                  <a:cubicBezTo>
                    <a:pt x="225" y="248"/>
                    <a:pt x="225" y="248"/>
                    <a:pt x="225" y="248"/>
                  </a:cubicBezTo>
                  <a:cubicBezTo>
                    <a:pt x="216" y="245"/>
                    <a:pt x="210" y="238"/>
                    <a:pt x="202" y="226"/>
                  </a:cubicBezTo>
                </a:path>
              </a:pathLst>
            </a:custGeom>
            <a:solidFill>
              <a:srgbClr val="515151"/>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12">
              <a:extLst>
                <a:ext uri="{FF2B5EF4-FFF2-40B4-BE49-F238E27FC236}">
                  <a16:creationId xmlns:a16="http://schemas.microsoft.com/office/drawing/2014/main" id="{2EC4C300-F75E-45D7-8838-9EE90B776925}"/>
                </a:ext>
              </a:extLst>
            </p:cNvPr>
            <p:cNvSpPr>
              <a:spLocks/>
            </p:cNvSpPr>
            <p:nvPr userDrawn="1"/>
          </p:nvSpPr>
          <p:spPr bwMode="auto">
            <a:xfrm>
              <a:off x="10217150" y="406400"/>
              <a:ext cx="350837" cy="312737"/>
            </a:xfrm>
            <a:custGeom>
              <a:avLst/>
              <a:gdLst>
                <a:gd name="T0" fmla="*/ 147 w 293"/>
                <a:gd name="T1" fmla="*/ 172 h 260"/>
                <a:gd name="T2" fmla="*/ 67 w 293"/>
                <a:gd name="T3" fmla="*/ 0 h 260"/>
                <a:gd name="T4" fmla="*/ 0 w 293"/>
                <a:gd name="T5" fmla="*/ 0 h 260"/>
                <a:gd name="T6" fmla="*/ 0 w 293"/>
                <a:gd name="T7" fmla="*/ 5 h 260"/>
                <a:gd name="T8" fmla="*/ 19 w 293"/>
                <a:gd name="T9" fmla="*/ 59 h 260"/>
                <a:gd name="T10" fmla="*/ 19 w 293"/>
                <a:gd name="T11" fmla="*/ 193 h 260"/>
                <a:gd name="T12" fmla="*/ 0 w 293"/>
                <a:gd name="T13" fmla="*/ 247 h 260"/>
                <a:gd name="T14" fmla="*/ 0 w 293"/>
                <a:gd name="T15" fmla="*/ 252 h 260"/>
                <a:gd name="T16" fmla="*/ 43 w 293"/>
                <a:gd name="T17" fmla="*/ 251 h 260"/>
                <a:gd name="T18" fmla="*/ 87 w 293"/>
                <a:gd name="T19" fmla="*/ 252 h 260"/>
                <a:gd name="T20" fmla="*/ 87 w 293"/>
                <a:gd name="T21" fmla="*/ 247 h 260"/>
                <a:gd name="T22" fmla="*/ 67 w 293"/>
                <a:gd name="T23" fmla="*/ 193 h 260"/>
                <a:gd name="T24" fmla="*/ 67 w 293"/>
                <a:gd name="T25" fmla="*/ 98 h 260"/>
                <a:gd name="T26" fmla="*/ 143 w 293"/>
                <a:gd name="T27" fmla="*/ 260 h 260"/>
                <a:gd name="T28" fmla="*/ 149 w 293"/>
                <a:gd name="T29" fmla="*/ 260 h 260"/>
                <a:gd name="T30" fmla="*/ 226 w 293"/>
                <a:gd name="T31" fmla="*/ 92 h 260"/>
                <a:gd name="T32" fmla="*/ 226 w 293"/>
                <a:gd name="T33" fmla="*/ 193 h 260"/>
                <a:gd name="T34" fmla="*/ 207 w 293"/>
                <a:gd name="T35" fmla="*/ 247 h 260"/>
                <a:gd name="T36" fmla="*/ 207 w 293"/>
                <a:gd name="T37" fmla="*/ 252 h 260"/>
                <a:gd name="T38" fmla="*/ 250 w 293"/>
                <a:gd name="T39" fmla="*/ 251 h 260"/>
                <a:gd name="T40" fmla="*/ 293 w 293"/>
                <a:gd name="T41" fmla="*/ 252 h 260"/>
                <a:gd name="T42" fmla="*/ 293 w 293"/>
                <a:gd name="T43" fmla="*/ 247 h 260"/>
                <a:gd name="T44" fmla="*/ 274 w 293"/>
                <a:gd name="T45" fmla="*/ 193 h 260"/>
                <a:gd name="T46" fmla="*/ 274 w 293"/>
                <a:gd name="T47" fmla="*/ 59 h 260"/>
                <a:gd name="T48" fmla="*/ 293 w 293"/>
                <a:gd name="T49" fmla="*/ 5 h 260"/>
                <a:gd name="T50" fmla="*/ 293 w 293"/>
                <a:gd name="T51" fmla="*/ 0 h 260"/>
                <a:gd name="T52" fmla="*/ 226 w 293"/>
                <a:gd name="T53" fmla="*/ 0 h 260"/>
                <a:gd name="T54" fmla="*/ 147 w 293"/>
                <a:gd name="T55" fmla="*/ 172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93" h="260">
                  <a:moveTo>
                    <a:pt x="147" y="172"/>
                  </a:moveTo>
                  <a:cubicBezTo>
                    <a:pt x="67" y="0"/>
                    <a:pt x="67" y="0"/>
                    <a:pt x="67" y="0"/>
                  </a:cubicBezTo>
                  <a:cubicBezTo>
                    <a:pt x="0" y="0"/>
                    <a:pt x="0" y="0"/>
                    <a:pt x="0" y="0"/>
                  </a:cubicBezTo>
                  <a:cubicBezTo>
                    <a:pt x="0" y="5"/>
                    <a:pt x="0" y="5"/>
                    <a:pt x="0" y="5"/>
                  </a:cubicBezTo>
                  <a:cubicBezTo>
                    <a:pt x="17" y="8"/>
                    <a:pt x="19" y="26"/>
                    <a:pt x="19" y="59"/>
                  </a:cubicBezTo>
                  <a:cubicBezTo>
                    <a:pt x="19" y="193"/>
                    <a:pt x="19" y="193"/>
                    <a:pt x="19" y="193"/>
                  </a:cubicBezTo>
                  <a:cubicBezTo>
                    <a:pt x="19" y="227"/>
                    <a:pt x="17" y="244"/>
                    <a:pt x="0" y="247"/>
                  </a:cubicBezTo>
                  <a:cubicBezTo>
                    <a:pt x="0" y="252"/>
                    <a:pt x="0" y="252"/>
                    <a:pt x="0" y="252"/>
                  </a:cubicBezTo>
                  <a:cubicBezTo>
                    <a:pt x="14" y="252"/>
                    <a:pt x="29" y="251"/>
                    <a:pt x="43" y="251"/>
                  </a:cubicBezTo>
                  <a:cubicBezTo>
                    <a:pt x="58" y="251"/>
                    <a:pt x="73" y="252"/>
                    <a:pt x="87" y="252"/>
                  </a:cubicBezTo>
                  <a:cubicBezTo>
                    <a:pt x="87" y="247"/>
                    <a:pt x="87" y="247"/>
                    <a:pt x="87" y="247"/>
                  </a:cubicBezTo>
                  <a:cubicBezTo>
                    <a:pt x="70" y="244"/>
                    <a:pt x="67" y="228"/>
                    <a:pt x="67" y="193"/>
                  </a:cubicBezTo>
                  <a:cubicBezTo>
                    <a:pt x="67" y="98"/>
                    <a:pt x="67" y="98"/>
                    <a:pt x="67" y="98"/>
                  </a:cubicBezTo>
                  <a:cubicBezTo>
                    <a:pt x="143" y="260"/>
                    <a:pt x="143" y="260"/>
                    <a:pt x="143" y="260"/>
                  </a:cubicBezTo>
                  <a:cubicBezTo>
                    <a:pt x="149" y="260"/>
                    <a:pt x="149" y="260"/>
                    <a:pt x="149" y="260"/>
                  </a:cubicBezTo>
                  <a:cubicBezTo>
                    <a:pt x="226" y="92"/>
                    <a:pt x="226" y="92"/>
                    <a:pt x="226" y="92"/>
                  </a:cubicBezTo>
                  <a:cubicBezTo>
                    <a:pt x="226" y="193"/>
                    <a:pt x="226" y="193"/>
                    <a:pt x="226" y="193"/>
                  </a:cubicBezTo>
                  <a:cubicBezTo>
                    <a:pt x="226" y="228"/>
                    <a:pt x="223" y="244"/>
                    <a:pt x="207" y="247"/>
                  </a:cubicBezTo>
                  <a:cubicBezTo>
                    <a:pt x="207" y="252"/>
                    <a:pt x="207" y="252"/>
                    <a:pt x="207" y="252"/>
                  </a:cubicBezTo>
                  <a:cubicBezTo>
                    <a:pt x="221" y="252"/>
                    <a:pt x="235" y="251"/>
                    <a:pt x="250" y="251"/>
                  </a:cubicBezTo>
                  <a:cubicBezTo>
                    <a:pt x="265" y="251"/>
                    <a:pt x="279" y="252"/>
                    <a:pt x="293" y="252"/>
                  </a:cubicBezTo>
                  <a:cubicBezTo>
                    <a:pt x="293" y="247"/>
                    <a:pt x="293" y="247"/>
                    <a:pt x="293" y="247"/>
                  </a:cubicBezTo>
                  <a:cubicBezTo>
                    <a:pt x="276" y="244"/>
                    <a:pt x="274" y="227"/>
                    <a:pt x="274" y="193"/>
                  </a:cubicBezTo>
                  <a:cubicBezTo>
                    <a:pt x="274" y="59"/>
                    <a:pt x="274" y="59"/>
                    <a:pt x="274" y="59"/>
                  </a:cubicBezTo>
                  <a:cubicBezTo>
                    <a:pt x="274" y="26"/>
                    <a:pt x="276" y="8"/>
                    <a:pt x="293" y="5"/>
                  </a:cubicBezTo>
                  <a:cubicBezTo>
                    <a:pt x="293" y="0"/>
                    <a:pt x="293" y="0"/>
                    <a:pt x="293" y="0"/>
                  </a:cubicBezTo>
                  <a:cubicBezTo>
                    <a:pt x="226" y="0"/>
                    <a:pt x="226" y="0"/>
                    <a:pt x="226" y="0"/>
                  </a:cubicBezTo>
                  <a:lnTo>
                    <a:pt x="147" y="172"/>
                  </a:lnTo>
                  <a:close/>
                </a:path>
              </a:pathLst>
            </a:custGeom>
            <a:solidFill>
              <a:srgbClr val="51515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840494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2AC1D60-B93C-4C93-9E9F-24D93FECF760}"/>
              </a:ext>
            </a:extLst>
          </p:cNvPr>
          <p:cNvSpPr/>
          <p:nvPr userDrawn="1"/>
        </p:nvSpPr>
        <p:spPr>
          <a:xfrm>
            <a:off x="0" y="0"/>
            <a:ext cx="12192000" cy="6857999"/>
          </a:xfrm>
          <a:prstGeom prst="rect">
            <a:avLst/>
          </a:prstGeom>
          <a:gradFill>
            <a:gsLst>
              <a:gs pos="0">
                <a:schemeClr val="accent2">
                  <a:lumMod val="40000"/>
                  <a:lumOff val="60000"/>
                </a:schemeClr>
              </a:gs>
              <a:gs pos="70000">
                <a:srgbClr val="006098">
                  <a:alpha val="64706"/>
                </a:srgbClr>
              </a:gs>
            </a:gsLst>
            <a:lin ang="10800000" scaled="0"/>
          </a:gradFill>
          <a:ln w="8255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5534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281FD55-CCEF-4C60-8CDC-72C5C7198D2B}"/>
              </a:ext>
            </a:extLst>
          </p:cNvPr>
          <p:cNvSpPr/>
          <p:nvPr userDrawn="1"/>
        </p:nvSpPr>
        <p:spPr>
          <a:xfrm>
            <a:off x="0" y="1676400"/>
            <a:ext cx="12192000" cy="5181599"/>
          </a:xfrm>
          <a:prstGeom prst="rect">
            <a:avLst/>
          </a:prstGeom>
          <a:gradFill>
            <a:gsLst>
              <a:gs pos="0">
                <a:schemeClr val="accent2">
                  <a:lumMod val="40000"/>
                  <a:lumOff val="60000"/>
                  <a:alpha val="50000"/>
                </a:schemeClr>
              </a:gs>
              <a:gs pos="70000">
                <a:srgbClr val="006098">
                  <a:alpha val="50000"/>
                </a:srgbClr>
              </a:gs>
            </a:gsLst>
            <a:lin ang="10800000" scaled="0"/>
          </a:gradFill>
          <a:ln w="8255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BC8681D-A03A-994C-BADB-03FD2C43884F}"/>
              </a:ext>
            </a:extLst>
          </p:cNvPr>
          <p:cNvSpPr>
            <a:spLocks noGrp="1"/>
          </p:cNvSpPr>
          <p:nvPr>
            <p:ph idx="1"/>
          </p:nvPr>
        </p:nvSpPr>
        <p:spPr/>
        <p:txBody>
          <a:bodyPr>
            <a:noAutofit/>
          </a:bodyPr>
          <a:lstStyle>
            <a:lvl1pPr>
              <a:lnSpc>
                <a:spcPts val="3200"/>
              </a:lnSpc>
              <a:buClr>
                <a:schemeClr val="accent3"/>
              </a:buClr>
              <a:defRPr/>
            </a:lvl1pPr>
            <a:lvl2pPr marL="685800" indent="-228600">
              <a:buClr>
                <a:schemeClr val="accent3"/>
              </a:buClr>
              <a:buFont typeface="Arial" panose="020B060402020202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ACBF67-A0DE-5F47-8129-B8489B6455DE}"/>
              </a:ext>
            </a:extLst>
          </p:cNvPr>
          <p:cNvSpPr>
            <a:spLocks noGrp="1"/>
          </p:cNvSpPr>
          <p:nvPr>
            <p:ph type="dt" sz="half" idx="10"/>
          </p:nvPr>
        </p:nvSpPr>
        <p:spPr/>
        <p:txBody>
          <a:bodyPr/>
          <a:lstStyle/>
          <a:p>
            <a:fld id="{7070183D-B514-AD4F-B044-06C7EF3815C5}" type="datetimeFigureOut">
              <a:rPr lang="en-US" smtClean="0"/>
              <a:t>4/29/2024</a:t>
            </a:fld>
            <a:endParaRPr lang="en-US"/>
          </a:p>
        </p:txBody>
      </p:sp>
      <p:sp>
        <p:nvSpPr>
          <p:cNvPr id="5" name="Footer Placeholder 4">
            <a:extLst>
              <a:ext uri="{FF2B5EF4-FFF2-40B4-BE49-F238E27FC236}">
                <a16:creationId xmlns:a16="http://schemas.microsoft.com/office/drawing/2014/main" id="{26AEB1DD-22EE-B046-AD8E-9D7F1BCAC8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E89BED-6B38-EE46-8303-D87F4426827D}"/>
              </a:ext>
            </a:extLst>
          </p:cNvPr>
          <p:cNvSpPr>
            <a:spLocks noGrp="1"/>
          </p:cNvSpPr>
          <p:nvPr>
            <p:ph type="sldNum" sz="quarter" idx="12"/>
          </p:nvPr>
        </p:nvSpPr>
        <p:spPr>
          <a:xfrm>
            <a:off x="8610600" y="6356350"/>
            <a:ext cx="2743200" cy="365125"/>
          </a:xfrm>
        </p:spPr>
        <p:txBody>
          <a:bodyPr/>
          <a:lstStyle>
            <a:lvl1pPr>
              <a:defRPr>
                <a:solidFill>
                  <a:srgbClr val="515151"/>
                </a:solidFill>
              </a:defRPr>
            </a:lvl1pPr>
          </a:lstStyle>
          <a:p>
            <a:fld id="{83DAFE14-7A0B-5947-9BC6-2596D2D26B76}" type="slidenum">
              <a:rPr lang="en-US" smtClean="0"/>
              <a:pPr/>
              <a:t>‹#›</a:t>
            </a:fld>
            <a:endParaRPr lang="en-US"/>
          </a:p>
        </p:txBody>
      </p:sp>
      <p:sp>
        <p:nvSpPr>
          <p:cNvPr id="10" name="Text Placeholder 9">
            <a:extLst>
              <a:ext uri="{FF2B5EF4-FFF2-40B4-BE49-F238E27FC236}">
                <a16:creationId xmlns:a16="http://schemas.microsoft.com/office/drawing/2014/main" id="{2838EB1D-4C5C-42F6-8229-2FD928878342}"/>
              </a:ext>
            </a:extLst>
          </p:cNvPr>
          <p:cNvSpPr>
            <a:spLocks noGrp="1"/>
          </p:cNvSpPr>
          <p:nvPr>
            <p:ph type="body" sz="quarter" idx="13" hasCustomPrompt="1"/>
          </p:nvPr>
        </p:nvSpPr>
        <p:spPr>
          <a:xfrm>
            <a:off x="838200" y="1245144"/>
            <a:ext cx="10515600" cy="409677"/>
          </a:xfrm>
        </p:spPr>
        <p:txBody>
          <a:bodyPr>
            <a:noAutofit/>
          </a:bodyPr>
          <a:lstStyle>
            <a:lvl1pPr marL="0" indent="0">
              <a:buFontTx/>
              <a:buNone/>
              <a:defRPr sz="1800" b="1" cap="all" baseline="0">
                <a:solidFill>
                  <a:schemeClr val="accent3">
                    <a:lumMod val="20000"/>
                    <a:lumOff val="80000"/>
                  </a:schemeClr>
                </a:solidFill>
              </a:defRPr>
            </a:lvl1pPr>
          </a:lstStyle>
          <a:p>
            <a:pPr lvl="0"/>
            <a:r>
              <a:rPr lang="en-US"/>
              <a:t>SUBHEAD</a:t>
            </a:r>
          </a:p>
        </p:txBody>
      </p:sp>
      <p:sp>
        <p:nvSpPr>
          <p:cNvPr id="15" name="Title 14">
            <a:extLst>
              <a:ext uri="{FF2B5EF4-FFF2-40B4-BE49-F238E27FC236}">
                <a16:creationId xmlns:a16="http://schemas.microsoft.com/office/drawing/2014/main" id="{302A9B0E-3AB2-4D15-B4B8-1F8A1FDEF0C2}"/>
              </a:ext>
            </a:extLst>
          </p:cNvPr>
          <p:cNvSpPr>
            <a:spLocks noGrp="1"/>
          </p:cNvSpPr>
          <p:nvPr>
            <p:ph type="title"/>
          </p:nvPr>
        </p:nvSpPr>
        <p:spPr>
          <a:xfrm>
            <a:off x="838200" y="53735"/>
            <a:ext cx="10515600" cy="1230668"/>
          </a:xfrm>
          <a:prstGeom prst="rect">
            <a:avLst/>
          </a:prstGeom>
        </p:spPr>
        <p:txBody>
          <a:bodyPr anchor="b"/>
          <a:lstStyle>
            <a:lvl1pPr>
              <a:lnSpc>
                <a:spcPts val="4200"/>
              </a:lnSpc>
              <a:defRPr sz="4000" cap="all" baseline="0"/>
            </a:lvl1pPr>
          </a:lstStyle>
          <a:p>
            <a:r>
              <a:rPr lang="en-US"/>
              <a:t>Click to edit Master title style</a:t>
            </a:r>
          </a:p>
        </p:txBody>
      </p:sp>
      <p:grpSp>
        <p:nvGrpSpPr>
          <p:cNvPr id="9" name="Group 8">
            <a:extLst>
              <a:ext uri="{FF2B5EF4-FFF2-40B4-BE49-F238E27FC236}">
                <a16:creationId xmlns:a16="http://schemas.microsoft.com/office/drawing/2014/main" id="{F4D28224-BFDB-47E9-868C-2FDC7ABF300A}"/>
              </a:ext>
            </a:extLst>
          </p:cNvPr>
          <p:cNvGrpSpPr/>
          <p:nvPr userDrawn="1"/>
        </p:nvGrpSpPr>
        <p:grpSpPr>
          <a:xfrm>
            <a:off x="914400" y="6430277"/>
            <a:ext cx="1193006" cy="245642"/>
            <a:chOff x="9526588" y="404813"/>
            <a:chExt cx="2366962" cy="487362"/>
          </a:xfrm>
        </p:grpSpPr>
        <p:sp>
          <p:nvSpPr>
            <p:cNvPr id="11" name="AutoShape 3">
              <a:extLst>
                <a:ext uri="{FF2B5EF4-FFF2-40B4-BE49-F238E27FC236}">
                  <a16:creationId xmlns:a16="http://schemas.microsoft.com/office/drawing/2014/main" id="{38044A14-F5F2-4F88-9E7D-D6EDB59D593A}"/>
                </a:ext>
              </a:extLst>
            </p:cNvPr>
            <p:cNvSpPr>
              <a:spLocks noChangeAspect="1" noChangeArrowheads="1" noTextEdit="1"/>
            </p:cNvSpPr>
            <p:nvPr userDrawn="1"/>
          </p:nvSpPr>
          <p:spPr bwMode="auto">
            <a:xfrm>
              <a:off x="9526588" y="404813"/>
              <a:ext cx="23669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5">
              <a:extLst>
                <a:ext uri="{FF2B5EF4-FFF2-40B4-BE49-F238E27FC236}">
                  <a16:creationId xmlns:a16="http://schemas.microsoft.com/office/drawing/2014/main" id="{7DD41FEC-E917-4C6B-84AB-8F842C39A83C}"/>
                </a:ext>
              </a:extLst>
            </p:cNvPr>
            <p:cNvSpPr>
              <a:spLocks noEditPoints="1"/>
            </p:cNvSpPr>
            <p:nvPr userDrawn="1"/>
          </p:nvSpPr>
          <p:spPr bwMode="auto">
            <a:xfrm>
              <a:off x="9528175" y="406400"/>
              <a:ext cx="530225" cy="484187"/>
            </a:xfrm>
            <a:custGeom>
              <a:avLst/>
              <a:gdLst>
                <a:gd name="T0" fmla="*/ 382 w 445"/>
                <a:gd name="T1" fmla="*/ 69 h 403"/>
                <a:gd name="T2" fmla="*/ 365 w 445"/>
                <a:gd name="T3" fmla="*/ 116 h 403"/>
                <a:gd name="T4" fmla="*/ 365 w 445"/>
                <a:gd name="T5" fmla="*/ 116 h 403"/>
                <a:gd name="T6" fmla="*/ 365 w 445"/>
                <a:gd name="T7" fmla="*/ 271 h 403"/>
                <a:gd name="T8" fmla="*/ 382 w 445"/>
                <a:gd name="T9" fmla="*/ 319 h 403"/>
                <a:gd name="T10" fmla="*/ 382 w 445"/>
                <a:gd name="T11" fmla="*/ 325 h 403"/>
                <a:gd name="T12" fmla="*/ 294 w 445"/>
                <a:gd name="T13" fmla="*/ 325 h 403"/>
                <a:gd name="T14" fmla="*/ 294 w 445"/>
                <a:gd name="T15" fmla="*/ 111 h 403"/>
                <a:gd name="T16" fmla="*/ 357 w 445"/>
                <a:gd name="T17" fmla="*/ 76 h 403"/>
                <a:gd name="T18" fmla="*/ 382 w 445"/>
                <a:gd name="T19" fmla="*/ 61 h 403"/>
                <a:gd name="T20" fmla="*/ 382 w 445"/>
                <a:gd name="T21" fmla="*/ 69 h 403"/>
                <a:gd name="T22" fmla="*/ 258 w 445"/>
                <a:gd name="T23" fmla="*/ 325 h 403"/>
                <a:gd name="T24" fmla="*/ 187 w 445"/>
                <a:gd name="T25" fmla="*/ 325 h 403"/>
                <a:gd name="T26" fmla="*/ 187 w 445"/>
                <a:gd name="T27" fmla="*/ 132 h 403"/>
                <a:gd name="T28" fmla="*/ 195 w 445"/>
                <a:gd name="T29" fmla="*/ 136 h 403"/>
                <a:gd name="T30" fmla="*/ 195 w 445"/>
                <a:gd name="T31" fmla="*/ 136 h 403"/>
                <a:gd name="T32" fmla="*/ 205 w 445"/>
                <a:gd name="T33" fmla="*/ 142 h 403"/>
                <a:gd name="T34" fmla="*/ 214 w 445"/>
                <a:gd name="T35" fmla="*/ 147 h 403"/>
                <a:gd name="T36" fmla="*/ 230 w 445"/>
                <a:gd name="T37" fmla="*/ 147 h 403"/>
                <a:gd name="T38" fmla="*/ 258 w 445"/>
                <a:gd name="T39" fmla="*/ 132 h 403"/>
                <a:gd name="T40" fmla="*/ 258 w 445"/>
                <a:gd name="T41" fmla="*/ 325 h 403"/>
                <a:gd name="T42" fmla="*/ 151 w 445"/>
                <a:gd name="T43" fmla="*/ 325 h 403"/>
                <a:gd name="T44" fmla="*/ 63 w 445"/>
                <a:gd name="T45" fmla="*/ 325 h 403"/>
                <a:gd name="T46" fmla="*/ 63 w 445"/>
                <a:gd name="T47" fmla="*/ 321 h 403"/>
                <a:gd name="T48" fmla="*/ 80 w 445"/>
                <a:gd name="T49" fmla="*/ 290 h 403"/>
                <a:gd name="T50" fmla="*/ 80 w 445"/>
                <a:gd name="T51" fmla="*/ 105 h 403"/>
                <a:gd name="T52" fmla="*/ 63 w 445"/>
                <a:gd name="T53" fmla="*/ 69 h 403"/>
                <a:gd name="T54" fmla="*/ 63 w 445"/>
                <a:gd name="T55" fmla="*/ 61 h 403"/>
                <a:gd name="T56" fmla="*/ 88 w 445"/>
                <a:gd name="T57" fmla="*/ 76 h 403"/>
                <a:gd name="T58" fmla="*/ 88 w 445"/>
                <a:gd name="T59" fmla="*/ 76 h 403"/>
                <a:gd name="T60" fmla="*/ 151 w 445"/>
                <a:gd name="T61" fmla="*/ 111 h 403"/>
                <a:gd name="T62" fmla="*/ 151 w 445"/>
                <a:gd name="T63" fmla="*/ 325 h 403"/>
                <a:gd name="T64" fmla="*/ 0 w 445"/>
                <a:gd name="T65" fmla="*/ 403 h 403"/>
                <a:gd name="T66" fmla="*/ 445 w 445"/>
                <a:gd name="T67" fmla="*/ 403 h 403"/>
                <a:gd name="T68" fmla="*/ 445 w 445"/>
                <a:gd name="T69" fmla="*/ 0 h 403"/>
                <a:gd name="T70" fmla="*/ 0 w 445"/>
                <a:gd name="T71" fmla="*/ 0 h 403"/>
                <a:gd name="T72" fmla="*/ 0 w 445"/>
                <a:gd name="T73" fmla="*/ 40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5" h="403">
                  <a:moveTo>
                    <a:pt x="382" y="69"/>
                  </a:moveTo>
                  <a:cubicBezTo>
                    <a:pt x="366" y="80"/>
                    <a:pt x="365" y="87"/>
                    <a:pt x="365" y="116"/>
                  </a:cubicBezTo>
                  <a:cubicBezTo>
                    <a:pt x="365" y="116"/>
                    <a:pt x="365" y="116"/>
                    <a:pt x="365" y="116"/>
                  </a:cubicBezTo>
                  <a:cubicBezTo>
                    <a:pt x="365" y="271"/>
                    <a:pt x="365" y="271"/>
                    <a:pt x="365" y="271"/>
                  </a:cubicBezTo>
                  <a:cubicBezTo>
                    <a:pt x="365" y="301"/>
                    <a:pt x="367" y="316"/>
                    <a:pt x="382" y="319"/>
                  </a:cubicBezTo>
                  <a:cubicBezTo>
                    <a:pt x="382" y="325"/>
                    <a:pt x="382" y="325"/>
                    <a:pt x="382" y="325"/>
                  </a:cubicBezTo>
                  <a:cubicBezTo>
                    <a:pt x="294" y="325"/>
                    <a:pt x="294" y="325"/>
                    <a:pt x="294" y="325"/>
                  </a:cubicBezTo>
                  <a:cubicBezTo>
                    <a:pt x="294" y="111"/>
                    <a:pt x="294" y="111"/>
                    <a:pt x="294" y="111"/>
                  </a:cubicBezTo>
                  <a:cubicBezTo>
                    <a:pt x="357" y="76"/>
                    <a:pt x="357" y="76"/>
                    <a:pt x="357" y="76"/>
                  </a:cubicBezTo>
                  <a:cubicBezTo>
                    <a:pt x="382" y="61"/>
                    <a:pt x="382" y="61"/>
                    <a:pt x="382" y="61"/>
                  </a:cubicBezTo>
                  <a:lnTo>
                    <a:pt x="382" y="69"/>
                  </a:lnTo>
                  <a:close/>
                  <a:moveTo>
                    <a:pt x="258" y="325"/>
                  </a:moveTo>
                  <a:cubicBezTo>
                    <a:pt x="187" y="325"/>
                    <a:pt x="187" y="325"/>
                    <a:pt x="187" y="325"/>
                  </a:cubicBezTo>
                  <a:cubicBezTo>
                    <a:pt x="187" y="132"/>
                    <a:pt x="187" y="132"/>
                    <a:pt x="187" y="132"/>
                  </a:cubicBezTo>
                  <a:cubicBezTo>
                    <a:pt x="195" y="136"/>
                    <a:pt x="195" y="136"/>
                    <a:pt x="195" y="136"/>
                  </a:cubicBezTo>
                  <a:cubicBezTo>
                    <a:pt x="195" y="136"/>
                    <a:pt x="195" y="136"/>
                    <a:pt x="195" y="136"/>
                  </a:cubicBezTo>
                  <a:cubicBezTo>
                    <a:pt x="205" y="142"/>
                    <a:pt x="205" y="142"/>
                    <a:pt x="205" y="142"/>
                  </a:cubicBezTo>
                  <a:cubicBezTo>
                    <a:pt x="214" y="147"/>
                    <a:pt x="214" y="147"/>
                    <a:pt x="214" y="147"/>
                  </a:cubicBezTo>
                  <a:cubicBezTo>
                    <a:pt x="219" y="150"/>
                    <a:pt x="226" y="150"/>
                    <a:pt x="230" y="147"/>
                  </a:cubicBezTo>
                  <a:cubicBezTo>
                    <a:pt x="258" y="132"/>
                    <a:pt x="258" y="132"/>
                    <a:pt x="258" y="132"/>
                  </a:cubicBezTo>
                  <a:lnTo>
                    <a:pt x="258" y="325"/>
                  </a:lnTo>
                  <a:close/>
                  <a:moveTo>
                    <a:pt x="151" y="325"/>
                  </a:moveTo>
                  <a:cubicBezTo>
                    <a:pt x="63" y="325"/>
                    <a:pt x="63" y="325"/>
                    <a:pt x="63" y="325"/>
                  </a:cubicBezTo>
                  <a:cubicBezTo>
                    <a:pt x="63" y="321"/>
                    <a:pt x="63" y="321"/>
                    <a:pt x="63" y="321"/>
                  </a:cubicBezTo>
                  <a:cubicBezTo>
                    <a:pt x="75" y="319"/>
                    <a:pt x="79" y="309"/>
                    <a:pt x="80" y="290"/>
                  </a:cubicBezTo>
                  <a:cubicBezTo>
                    <a:pt x="80" y="105"/>
                    <a:pt x="80" y="105"/>
                    <a:pt x="80" y="105"/>
                  </a:cubicBezTo>
                  <a:cubicBezTo>
                    <a:pt x="79" y="85"/>
                    <a:pt x="77" y="78"/>
                    <a:pt x="63" y="69"/>
                  </a:cubicBezTo>
                  <a:cubicBezTo>
                    <a:pt x="63" y="61"/>
                    <a:pt x="63" y="61"/>
                    <a:pt x="63" y="61"/>
                  </a:cubicBezTo>
                  <a:cubicBezTo>
                    <a:pt x="88" y="76"/>
                    <a:pt x="88" y="76"/>
                    <a:pt x="88" y="76"/>
                  </a:cubicBezTo>
                  <a:cubicBezTo>
                    <a:pt x="88" y="76"/>
                    <a:pt x="88" y="76"/>
                    <a:pt x="88" y="76"/>
                  </a:cubicBezTo>
                  <a:cubicBezTo>
                    <a:pt x="151" y="111"/>
                    <a:pt x="151" y="111"/>
                    <a:pt x="151" y="111"/>
                  </a:cubicBezTo>
                  <a:lnTo>
                    <a:pt x="151" y="325"/>
                  </a:lnTo>
                  <a:close/>
                  <a:moveTo>
                    <a:pt x="0" y="403"/>
                  </a:moveTo>
                  <a:cubicBezTo>
                    <a:pt x="445" y="403"/>
                    <a:pt x="445" y="403"/>
                    <a:pt x="445" y="403"/>
                  </a:cubicBezTo>
                  <a:cubicBezTo>
                    <a:pt x="445" y="0"/>
                    <a:pt x="445" y="0"/>
                    <a:pt x="445" y="0"/>
                  </a:cubicBezTo>
                  <a:cubicBezTo>
                    <a:pt x="0" y="0"/>
                    <a:pt x="0" y="0"/>
                    <a:pt x="0" y="0"/>
                  </a:cubicBezTo>
                  <a:lnTo>
                    <a:pt x="0" y="403"/>
                  </a:lnTo>
                  <a:close/>
                </a:path>
              </a:pathLst>
            </a:custGeom>
            <a:solidFill>
              <a:srgbClr val="515151"/>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104E046F-3FB4-42FF-827F-B2DF806E70E8}"/>
                </a:ext>
              </a:extLst>
            </p:cNvPr>
            <p:cNvSpPr>
              <a:spLocks noEditPoints="1"/>
            </p:cNvSpPr>
            <p:nvPr userDrawn="1"/>
          </p:nvSpPr>
          <p:spPr bwMode="auto">
            <a:xfrm>
              <a:off x="10231438" y="773113"/>
              <a:ext cx="1660525" cy="117475"/>
            </a:xfrm>
            <a:custGeom>
              <a:avLst/>
              <a:gdLst>
                <a:gd name="T0" fmla="*/ 1334 w 1392"/>
                <a:gd name="T1" fmla="*/ 2 h 98"/>
                <a:gd name="T2" fmla="*/ 1369 w 1392"/>
                <a:gd name="T3" fmla="*/ 96 h 98"/>
                <a:gd name="T4" fmla="*/ 1279 w 1392"/>
                <a:gd name="T5" fmla="*/ 20 h 98"/>
                <a:gd name="T6" fmla="*/ 1325 w 1392"/>
                <a:gd name="T7" fmla="*/ 2 h 98"/>
                <a:gd name="T8" fmla="*/ 1282 w 1392"/>
                <a:gd name="T9" fmla="*/ 2 h 98"/>
                <a:gd name="T10" fmla="*/ 1256 w 1392"/>
                <a:gd name="T11" fmla="*/ 96 h 98"/>
                <a:gd name="T12" fmla="*/ 1252 w 1392"/>
                <a:gd name="T13" fmla="*/ 52 h 98"/>
                <a:gd name="T14" fmla="*/ 1255 w 1392"/>
                <a:gd name="T15" fmla="*/ 12 h 98"/>
                <a:gd name="T16" fmla="*/ 1114 w 1392"/>
                <a:gd name="T17" fmla="*/ 96 h 98"/>
                <a:gd name="T18" fmla="*/ 1146 w 1392"/>
                <a:gd name="T19" fmla="*/ 96 h 98"/>
                <a:gd name="T20" fmla="*/ 1179 w 1392"/>
                <a:gd name="T21" fmla="*/ 96 h 98"/>
                <a:gd name="T22" fmla="*/ 1152 w 1392"/>
                <a:gd name="T23" fmla="*/ 77 h 98"/>
                <a:gd name="T24" fmla="*/ 1114 w 1392"/>
                <a:gd name="T25" fmla="*/ 96 h 98"/>
                <a:gd name="T26" fmla="*/ 1064 w 1392"/>
                <a:gd name="T27" fmla="*/ 86 h 98"/>
                <a:gd name="T28" fmla="*/ 1064 w 1392"/>
                <a:gd name="T29" fmla="*/ 42 h 98"/>
                <a:gd name="T30" fmla="*/ 1052 w 1392"/>
                <a:gd name="T31" fmla="*/ 2 h 98"/>
                <a:gd name="T32" fmla="*/ 980 w 1392"/>
                <a:gd name="T33" fmla="*/ 49 h 98"/>
                <a:gd name="T34" fmla="*/ 1030 w 1392"/>
                <a:gd name="T35" fmla="*/ 96 h 98"/>
                <a:gd name="T36" fmla="*/ 1009 w 1392"/>
                <a:gd name="T37" fmla="*/ 57 h 98"/>
                <a:gd name="T38" fmla="*/ 1011 w 1392"/>
                <a:gd name="T39" fmla="*/ 10 h 98"/>
                <a:gd name="T40" fmla="*/ 942 w 1392"/>
                <a:gd name="T41" fmla="*/ 15 h 98"/>
                <a:gd name="T42" fmla="*/ 907 w 1392"/>
                <a:gd name="T43" fmla="*/ 96 h 98"/>
                <a:gd name="T44" fmla="*/ 963 w 1392"/>
                <a:gd name="T45" fmla="*/ 96 h 98"/>
                <a:gd name="T46" fmla="*/ 907 w 1392"/>
                <a:gd name="T47" fmla="*/ 96 h 98"/>
                <a:gd name="T48" fmla="*/ 854 w 1392"/>
                <a:gd name="T49" fmla="*/ 20 h 98"/>
                <a:gd name="T50" fmla="*/ 889 w 1392"/>
                <a:gd name="T51" fmla="*/ 2 h 98"/>
                <a:gd name="T52" fmla="*/ 842 w 1392"/>
                <a:gd name="T53" fmla="*/ 2 h 98"/>
                <a:gd name="T54" fmla="*/ 815 w 1392"/>
                <a:gd name="T55" fmla="*/ 61 h 98"/>
                <a:gd name="T56" fmla="*/ 780 w 1392"/>
                <a:gd name="T57" fmla="*/ 96 h 98"/>
                <a:gd name="T58" fmla="*/ 836 w 1392"/>
                <a:gd name="T59" fmla="*/ 96 h 98"/>
                <a:gd name="T60" fmla="*/ 684 w 1392"/>
                <a:gd name="T61" fmla="*/ 96 h 98"/>
                <a:gd name="T62" fmla="*/ 717 w 1392"/>
                <a:gd name="T63" fmla="*/ 96 h 98"/>
                <a:gd name="T64" fmla="*/ 749 w 1392"/>
                <a:gd name="T65" fmla="*/ 96 h 98"/>
                <a:gd name="T66" fmla="*/ 723 w 1392"/>
                <a:gd name="T67" fmla="*/ 77 h 98"/>
                <a:gd name="T68" fmla="*/ 684 w 1392"/>
                <a:gd name="T69" fmla="*/ 96 h 98"/>
                <a:gd name="T70" fmla="*/ 569 w 1392"/>
                <a:gd name="T71" fmla="*/ 2 h 98"/>
                <a:gd name="T72" fmla="*/ 604 w 1392"/>
                <a:gd name="T73" fmla="*/ 96 h 98"/>
                <a:gd name="T74" fmla="*/ 514 w 1392"/>
                <a:gd name="T75" fmla="*/ 20 h 98"/>
                <a:gd name="T76" fmla="*/ 560 w 1392"/>
                <a:gd name="T77" fmla="*/ 2 h 98"/>
                <a:gd name="T78" fmla="*/ 517 w 1392"/>
                <a:gd name="T79" fmla="*/ 2 h 98"/>
                <a:gd name="T80" fmla="*/ 492 w 1392"/>
                <a:gd name="T81" fmla="*/ 96 h 98"/>
                <a:gd name="T82" fmla="*/ 488 w 1392"/>
                <a:gd name="T83" fmla="*/ 52 h 98"/>
                <a:gd name="T84" fmla="*/ 490 w 1392"/>
                <a:gd name="T85" fmla="*/ 12 h 98"/>
                <a:gd name="T86" fmla="*/ 349 w 1392"/>
                <a:gd name="T87" fmla="*/ 96 h 98"/>
                <a:gd name="T88" fmla="*/ 382 w 1392"/>
                <a:gd name="T89" fmla="*/ 96 h 98"/>
                <a:gd name="T90" fmla="*/ 414 w 1392"/>
                <a:gd name="T91" fmla="*/ 96 h 98"/>
                <a:gd name="T92" fmla="*/ 387 w 1392"/>
                <a:gd name="T93" fmla="*/ 77 h 98"/>
                <a:gd name="T94" fmla="*/ 349 w 1392"/>
                <a:gd name="T95" fmla="*/ 96 h 98"/>
                <a:gd name="T96" fmla="*/ 281 w 1392"/>
                <a:gd name="T97" fmla="*/ 2 h 98"/>
                <a:gd name="T98" fmla="*/ 316 w 1392"/>
                <a:gd name="T99" fmla="*/ 96 h 98"/>
                <a:gd name="T100" fmla="*/ 219 w 1392"/>
                <a:gd name="T101" fmla="*/ 26 h 98"/>
                <a:gd name="T102" fmla="*/ 218 w 1392"/>
                <a:gd name="T103" fmla="*/ 67 h 98"/>
                <a:gd name="T104" fmla="*/ 247 w 1392"/>
                <a:gd name="T105" fmla="*/ 10 h 98"/>
                <a:gd name="T106" fmla="*/ 211 w 1392"/>
                <a:gd name="T107" fmla="*/ 96 h 98"/>
                <a:gd name="T108" fmla="*/ 207 w 1392"/>
                <a:gd name="T109" fmla="*/ 52 h 98"/>
                <a:gd name="T110" fmla="*/ 209 w 1392"/>
                <a:gd name="T111" fmla="*/ 12 h 98"/>
                <a:gd name="T112" fmla="*/ 115 w 1392"/>
                <a:gd name="T113" fmla="*/ 96 h 98"/>
                <a:gd name="T114" fmla="*/ 123 w 1392"/>
                <a:gd name="T115" fmla="*/ 83 h 98"/>
                <a:gd name="T116" fmla="*/ 115 w 1392"/>
                <a:gd name="T117" fmla="*/ 96 h 98"/>
                <a:gd name="T118" fmla="*/ 39 w 1392"/>
                <a:gd name="T119" fmla="*/ 20 h 98"/>
                <a:gd name="T120" fmla="*/ 73 w 1392"/>
                <a:gd name="T121" fmla="*/ 2 h 98"/>
                <a:gd name="T122" fmla="*/ 27 w 1392"/>
                <a:gd name="T123" fmla="*/ 2 h 98"/>
                <a:gd name="T124" fmla="*/ 11 w 1392"/>
                <a:gd name="T125" fmla="*/ 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92" h="98">
                  <a:moveTo>
                    <a:pt x="1369" y="12"/>
                  </a:moveTo>
                  <a:cubicBezTo>
                    <a:pt x="1392" y="12"/>
                    <a:pt x="1392" y="12"/>
                    <a:pt x="1392" y="12"/>
                  </a:cubicBezTo>
                  <a:cubicBezTo>
                    <a:pt x="1392" y="2"/>
                    <a:pt x="1392" y="2"/>
                    <a:pt x="1392" y="2"/>
                  </a:cubicBezTo>
                  <a:cubicBezTo>
                    <a:pt x="1334" y="2"/>
                    <a:pt x="1334" y="2"/>
                    <a:pt x="1334" y="2"/>
                  </a:cubicBezTo>
                  <a:cubicBezTo>
                    <a:pt x="1334" y="12"/>
                    <a:pt x="1334" y="12"/>
                    <a:pt x="1334" y="12"/>
                  </a:cubicBezTo>
                  <a:cubicBezTo>
                    <a:pt x="1357" y="12"/>
                    <a:pt x="1357" y="12"/>
                    <a:pt x="1357" y="12"/>
                  </a:cubicBezTo>
                  <a:cubicBezTo>
                    <a:pt x="1357" y="96"/>
                    <a:pt x="1357" y="96"/>
                    <a:pt x="1357" y="96"/>
                  </a:cubicBezTo>
                  <a:cubicBezTo>
                    <a:pt x="1369" y="96"/>
                    <a:pt x="1369" y="96"/>
                    <a:pt x="1369" y="96"/>
                  </a:cubicBezTo>
                  <a:lnTo>
                    <a:pt x="1369" y="12"/>
                  </a:lnTo>
                  <a:close/>
                  <a:moveTo>
                    <a:pt x="1267" y="96"/>
                  </a:moveTo>
                  <a:cubicBezTo>
                    <a:pt x="1279" y="96"/>
                    <a:pt x="1279" y="96"/>
                    <a:pt x="1279" y="96"/>
                  </a:cubicBezTo>
                  <a:cubicBezTo>
                    <a:pt x="1279" y="20"/>
                    <a:pt x="1279" y="20"/>
                    <a:pt x="1279" y="20"/>
                  </a:cubicBezTo>
                  <a:cubicBezTo>
                    <a:pt x="1279" y="20"/>
                    <a:pt x="1279" y="20"/>
                    <a:pt x="1279" y="20"/>
                  </a:cubicBezTo>
                  <a:cubicBezTo>
                    <a:pt x="1309" y="96"/>
                    <a:pt x="1309" y="96"/>
                    <a:pt x="1309" y="96"/>
                  </a:cubicBezTo>
                  <a:cubicBezTo>
                    <a:pt x="1325" y="96"/>
                    <a:pt x="1325" y="96"/>
                    <a:pt x="1325" y="96"/>
                  </a:cubicBezTo>
                  <a:cubicBezTo>
                    <a:pt x="1325" y="2"/>
                    <a:pt x="1325" y="2"/>
                    <a:pt x="1325" y="2"/>
                  </a:cubicBezTo>
                  <a:cubicBezTo>
                    <a:pt x="1313" y="2"/>
                    <a:pt x="1313" y="2"/>
                    <a:pt x="1313" y="2"/>
                  </a:cubicBezTo>
                  <a:cubicBezTo>
                    <a:pt x="1313" y="81"/>
                    <a:pt x="1313" y="81"/>
                    <a:pt x="1313" y="81"/>
                  </a:cubicBezTo>
                  <a:cubicBezTo>
                    <a:pt x="1313" y="81"/>
                    <a:pt x="1313" y="81"/>
                    <a:pt x="1313" y="81"/>
                  </a:cubicBezTo>
                  <a:cubicBezTo>
                    <a:pt x="1282" y="2"/>
                    <a:pt x="1282" y="2"/>
                    <a:pt x="1282" y="2"/>
                  </a:cubicBezTo>
                  <a:cubicBezTo>
                    <a:pt x="1267" y="2"/>
                    <a:pt x="1267" y="2"/>
                    <a:pt x="1267" y="2"/>
                  </a:cubicBezTo>
                  <a:lnTo>
                    <a:pt x="1267" y="96"/>
                  </a:lnTo>
                  <a:close/>
                  <a:moveTo>
                    <a:pt x="1206" y="96"/>
                  </a:moveTo>
                  <a:cubicBezTo>
                    <a:pt x="1256" y="96"/>
                    <a:pt x="1256" y="96"/>
                    <a:pt x="1256" y="96"/>
                  </a:cubicBezTo>
                  <a:cubicBezTo>
                    <a:pt x="1256" y="86"/>
                    <a:pt x="1256" y="86"/>
                    <a:pt x="1256" y="86"/>
                  </a:cubicBezTo>
                  <a:cubicBezTo>
                    <a:pt x="1218" y="86"/>
                    <a:pt x="1218" y="86"/>
                    <a:pt x="1218" y="86"/>
                  </a:cubicBezTo>
                  <a:cubicBezTo>
                    <a:pt x="1218" y="52"/>
                    <a:pt x="1218" y="52"/>
                    <a:pt x="1218" y="52"/>
                  </a:cubicBezTo>
                  <a:cubicBezTo>
                    <a:pt x="1252" y="52"/>
                    <a:pt x="1252" y="52"/>
                    <a:pt x="1252" y="52"/>
                  </a:cubicBezTo>
                  <a:cubicBezTo>
                    <a:pt x="1252" y="42"/>
                    <a:pt x="1252" y="42"/>
                    <a:pt x="1252" y="42"/>
                  </a:cubicBezTo>
                  <a:cubicBezTo>
                    <a:pt x="1218" y="42"/>
                    <a:pt x="1218" y="42"/>
                    <a:pt x="1218" y="42"/>
                  </a:cubicBezTo>
                  <a:cubicBezTo>
                    <a:pt x="1218" y="12"/>
                    <a:pt x="1218" y="12"/>
                    <a:pt x="1218" y="12"/>
                  </a:cubicBezTo>
                  <a:cubicBezTo>
                    <a:pt x="1255" y="12"/>
                    <a:pt x="1255" y="12"/>
                    <a:pt x="1255" y="12"/>
                  </a:cubicBezTo>
                  <a:cubicBezTo>
                    <a:pt x="1255" y="2"/>
                    <a:pt x="1255" y="2"/>
                    <a:pt x="1255" y="2"/>
                  </a:cubicBezTo>
                  <a:cubicBezTo>
                    <a:pt x="1206" y="2"/>
                    <a:pt x="1206" y="2"/>
                    <a:pt x="1206" y="2"/>
                  </a:cubicBezTo>
                  <a:lnTo>
                    <a:pt x="1206" y="96"/>
                  </a:lnTo>
                  <a:close/>
                  <a:moveTo>
                    <a:pt x="1114" y="96"/>
                  </a:moveTo>
                  <a:cubicBezTo>
                    <a:pt x="1125" y="96"/>
                    <a:pt x="1125" y="96"/>
                    <a:pt x="1125" y="96"/>
                  </a:cubicBezTo>
                  <a:cubicBezTo>
                    <a:pt x="1125" y="14"/>
                    <a:pt x="1125" y="14"/>
                    <a:pt x="1125" y="14"/>
                  </a:cubicBezTo>
                  <a:cubicBezTo>
                    <a:pt x="1125" y="14"/>
                    <a:pt x="1125" y="14"/>
                    <a:pt x="1125" y="14"/>
                  </a:cubicBezTo>
                  <a:cubicBezTo>
                    <a:pt x="1146" y="96"/>
                    <a:pt x="1146" y="96"/>
                    <a:pt x="1146" y="96"/>
                  </a:cubicBezTo>
                  <a:cubicBezTo>
                    <a:pt x="1158" y="96"/>
                    <a:pt x="1158" y="96"/>
                    <a:pt x="1158" y="96"/>
                  </a:cubicBezTo>
                  <a:cubicBezTo>
                    <a:pt x="1179" y="14"/>
                    <a:pt x="1179" y="14"/>
                    <a:pt x="1179" y="14"/>
                  </a:cubicBezTo>
                  <a:cubicBezTo>
                    <a:pt x="1179" y="14"/>
                    <a:pt x="1179" y="14"/>
                    <a:pt x="1179" y="14"/>
                  </a:cubicBezTo>
                  <a:cubicBezTo>
                    <a:pt x="1179" y="96"/>
                    <a:pt x="1179" y="96"/>
                    <a:pt x="1179" y="96"/>
                  </a:cubicBezTo>
                  <a:cubicBezTo>
                    <a:pt x="1190" y="96"/>
                    <a:pt x="1190" y="96"/>
                    <a:pt x="1190" y="96"/>
                  </a:cubicBezTo>
                  <a:cubicBezTo>
                    <a:pt x="1190" y="2"/>
                    <a:pt x="1190" y="2"/>
                    <a:pt x="1190" y="2"/>
                  </a:cubicBezTo>
                  <a:cubicBezTo>
                    <a:pt x="1171" y="2"/>
                    <a:pt x="1171" y="2"/>
                    <a:pt x="1171" y="2"/>
                  </a:cubicBezTo>
                  <a:cubicBezTo>
                    <a:pt x="1152" y="77"/>
                    <a:pt x="1152" y="77"/>
                    <a:pt x="1152" y="77"/>
                  </a:cubicBezTo>
                  <a:cubicBezTo>
                    <a:pt x="1152" y="77"/>
                    <a:pt x="1152" y="77"/>
                    <a:pt x="1152" y="77"/>
                  </a:cubicBezTo>
                  <a:cubicBezTo>
                    <a:pt x="1133" y="2"/>
                    <a:pt x="1133" y="2"/>
                    <a:pt x="1133" y="2"/>
                  </a:cubicBezTo>
                  <a:cubicBezTo>
                    <a:pt x="1114" y="2"/>
                    <a:pt x="1114" y="2"/>
                    <a:pt x="1114" y="2"/>
                  </a:cubicBezTo>
                  <a:lnTo>
                    <a:pt x="1114" y="96"/>
                  </a:lnTo>
                  <a:close/>
                  <a:moveTo>
                    <a:pt x="1052" y="96"/>
                  </a:moveTo>
                  <a:cubicBezTo>
                    <a:pt x="1102" y="96"/>
                    <a:pt x="1102" y="96"/>
                    <a:pt x="1102" y="96"/>
                  </a:cubicBezTo>
                  <a:cubicBezTo>
                    <a:pt x="1102" y="86"/>
                    <a:pt x="1102" y="86"/>
                    <a:pt x="1102" y="86"/>
                  </a:cubicBezTo>
                  <a:cubicBezTo>
                    <a:pt x="1064" y="86"/>
                    <a:pt x="1064" y="86"/>
                    <a:pt x="1064" y="86"/>
                  </a:cubicBezTo>
                  <a:cubicBezTo>
                    <a:pt x="1064" y="52"/>
                    <a:pt x="1064" y="52"/>
                    <a:pt x="1064" y="52"/>
                  </a:cubicBezTo>
                  <a:cubicBezTo>
                    <a:pt x="1099" y="52"/>
                    <a:pt x="1099" y="52"/>
                    <a:pt x="1099" y="52"/>
                  </a:cubicBezTo>
                  <a:cubicBezTo>
                    <a:pt x="1099" y="42"/>
                    <a:pt x="1099" y="42"/>
                    <a:pt x="1099" y="42"/>
                  </a:cubicBezTo>
                  <a:cubicBezTo>
                    <a:pt x="1064" y="42"/>
                    <a:pt x="1064" y="42"/>
                    <a:pt x="1064" y="42"/>
                  </a:cubicBezTo>
                  <a:cubicBezTo>
                    <a:pt x="1064" y="12"/>
                    <a:pt x="1064" y="12"/>
                    <a:pt x="1064" y="12"/>
                  </a:cubicBezTo>
                  <a:cubicBezTo>
                    <a:pt x="1101" y="12"/>
                    <a:pt x="1101" y="12"/>
                    <a:pt x="1101" y="12"/>
                  </a:cubicBezTo>
                  <a:cubicBezTo>
                    <a:pt x="1101" y="2"/>
                    <a:pt x="1101" y="2"/>
                    <a:pt x="1101" y="2"/>
                  </a:cubicBezTo>
                  <a:cubicBezTo>
                    <a:pt x="1052" y="2"/>
                    <a:pt x="1052" y="2"/>
                    <a:pt x="1052" y="2"/>
                  </a:cubicBezTo>
                  <a:lnTo>
                    <a:pt x="1052" y="96"/>
                  </a:lnTo>
                  <a:close/>
                  <a:moveTo>
                    <a:pt x="1038" y="28"/>
                  </a:moveTo>
                  <a:cubicBezTo>
                    <a:pt x="1038" y="23"/>
                    <a:pt x="1038" y="0"/>
                    <a:pt x="1011" y="0"/>
                  </a:cubicBezTo>
                  <a:cubicBezTo>
                    <a:pt x="985" y="0"/>
                    <a:pt x="980" y="25"/>
                    <a:pt x="980" y="49"/>
                  </a:cubicBezTo>
                  <a:cubicBezTo>
                    <a:pt x="980" y="74"/>
                    <a:pt x="985" y="98"/>
                    <a:pt x="1009" y="98"/>
                  </a:cubicBezTo>
                  <a:cubicBezTo>
                    <a:pt x="1019" y="98"/>
                    <a:pt x="1027" y="91"/>
                    <a:pt x="1029" y="83"/>
                  </a:cubicBezTo>
                  <a:cubicBezTo>
                    <a:pt x="1030" y="83"/>
                    <a:pt x="1030" y="83"/>
                    <a:pt x="1030" y="83"/>
                  </a:cubicBezTo>
                  <a:cubicBezTo>
                    <a:pt x="1030" y="96"/>
                    <a:pt x="1030" y="96"/>
                    <a:pt x="1030" y="96"/>
                  </a:cubicBezTo>
                  <a:cubicBezTo>
                    <a:pt x="1038" y="96"/>
                    <a:pt x="1038" y="96"/>
                    <a:pt x="1038" y="96"/>
                  </a:cubicBezTo>
                  <a:cubicBezTo>
                    <a:pt x="1038" y="47"/>
                    <a:pt x="1038" y="47"/>
                    <a:pt x="1038" y="47"/>
                  </a:cubicBezTo>
                  <a:cubicBezTo>
                    <a:pt x="1009" y="47"/>
                    <a:pt x="1009" y="47"/>
                    <a:pt x="1009" y="47"/>
                  </a:cubicBezTo>
                  <a:cubicBezTo>
                    <a:pt x="1009" y="57"/>
                    <a:pt x="1009" y="57"/>
                    <a:pt x="1009" y="57"/>
                  </a:cubicBezTo>
                  <a:cubicBezTo>
                    <a:pt x="1028" y="57"/>
                    <a:pt x="1028" y="57"/>
                    <a:pt x="1028" y="57"/>
                  </a:cubicBezTo>
                  <a:cubicBezTo>
                    <a:pt x="1028" y="69"/>
                    <a:pt x="1027" y="89"/>
                    <a:pt x="1011" y="89"/>
                  </a:cubicBezTo>
                  <a:cubicBezTo>
                    <a:pt x="994" y="89"/>
                    <a:pt x="992" y="71"/>
                    <a:pt x="992" y="49"/>
                  </a:cubicBezTo>
                  <a:cubicBezTo>
                    <a:pt x="992" y="27"/>
                    <a:pt x="994" y="10"/>
                    <a:pt x="1011" y="10"/>
                  </a:cubicBezTo>
                  <a:cubicBezTo>
                    <a:pt x="1022" y="10"/>
                    <a:pt x="1026" y="18"/>
                    <a:pt x="1026" y="28"/>
                  </a:cubicBezTo>
                  <a:lnTo>
                    <a:pt x="1038" y="28"/>
                  </a:lnTo>
                  <a:close/>
                  <a:moveTo>
                    <a:pt x="941" y="15"/>
                  </a:moveTo>
                  <a:cubicBezTo>
                    <a:pt x="942" y="15"/>
                    <a:pt x="942" y="15"/>
                    <a:pt x="942" y="15"/>
                  </a:cubicBezTo>
                  <a:cubicBezTo>
                    <a:pt x="954" y="61"/>
                    <a:pt x="954" y="61"/>
                    <a:pt x="954" y="61"/>
                  </a:cubicBezTo>
                  <a:cubicBezTo>
                    <a:pt x="928" y="61"/>
                    <a:pt x="928" y="61"/>
                    <a:pt x="928" y="61"/>
                  </a:cubicBezTo>
                  <a:lnTo>
                    <a:pt x="941" y="15"/>
                  </a:lnTo>
                  <a:close/>
                  <a:moveTo>
                    <a:pt x="907" y="96"/>
                  </a:moveTo>
                  <a:cubicBezTo>
                    <a:pt x="919" y="96"/>
                    <a:pt x="919" y="96"/>
                    <a:pt x="919" y="96"/>
                  </a:cubicBezTo>
                  <a:cubicBezTo>
                    <a:pt x="926" y="70"/>
                    <a:pt x="926" y="70"/>
                    <a:pt x="926" y="70"/>
                  </a:cubicBezTo>
                  <a:cubicBezTo>
                    <a:pt x="956" y="70"/>
                    <a:pt x="956" y="70"/>
                    <a:pt x="956" y="70"/>
                  </a:cubicBezTo>
                  <a:cubicBezTo>
                    <a:pt x="963" y="96"/>
                    <a:pt x="963" y="96"/>
                    <a:pt x="963" y="96"/>
                  </a:cubicBezTo>
                  <a:cubicBezTo>
                    <a:pt x="975" y="96"/>
                    <a:pt x="975" y="96"/>
                    <a:pt x="975" y="96"/>
                  </a:cubicBezTo>
                  <a:cubicBezTo>
                    <a:pt x="950" y="2"/>
                    <a:pt x="950" y="2"/>
                    <a:pt x="950" y="2"/>
                  </a:cubicBezTo>
                  <a:cubicBezTo>
                    <a:pt x="934" y="2"/>
                    <a:pt x="934" y="2"/>
                    <a:pt x="934" y="2"/>
                  </a:cubicBezTo>
                  <a:lnTo>
                    <a:pt x="907" y="96"/>
                  </a:lnTo>
                  <a:close/>
                  <a:moveTo>
                    <a:pt x="842" y="96"/>
                  </a:moveTo>
                  <a:cubicBezTo>
                    <a:pt x="854" y="96"/>
                    <a:pt x="854" y="96"/>
                    <a:pt x="854" y="96"/>
                  </a:cubicBezTo>
                  <a:cubicBezTo>
                    <a:pt x="854" y="20"/>
                    <a:pt x="854" y="20"/>
                    <a:pt x="854" y="20"/>
                  </a:cubicBezTo>
                  <a:cubicBezTo>
                    <a:pt x="854" y="20"/>
                    <a:pt x="854" y="20"/>
                    <a:pt x="854" y="20"/>
                  </a:cubicBezTo>
                  <a:cubicBezTo>
                    <a:pt x="884" y="96"/>
                    <a:pt x="884" y="96"/>
                    <a:pt x="884" y="96"/>
                  </a:cubicBezTo>
                  <a:cubicBezTo>
                    <a:pt x="900" y="96"/>
                    <a:pt x="900" y="96"/>
                    <a:pt x="900" y="96"/>
                  </a:cubicBezTo>
                  <a:cubicBezTo>
                    <a:pt x="900" y="2"/>
                    <a:pt x="900" y="2"/>
                    <a:pt x="900" y="2"/>
                  </a:cubicBezTo>
                  <a:cubicBezTo>
                    <a:pt x="889" y="2"/>
                    <a:pt x="889" y="2"/>
                    <a:pt x="889" y="2"/>
                  </a:cubicBezTo>
                  <a:cubicBezTo>
                    <a:pt x="889" y="81"/>
                    <a:pt x="889" y="81"/>
                    <a:pt x="889" y="81"/>
                  </a:cubicBezTo>
                  <a:cubicBezTo>
                    <a:pt x="889" y="81"/>
                    <a:pt x="889" y="81"/>
                    <a:pt x="889" y="81"/>
                  </a:cubicBezTo>
                  <a:cubicBezTo>
                    <a:pt x="857" y="2"/>
                    <a:pt x="857" y="2"/>
                    <a:pt x="857" y="2"/>
                  </a:cubicBezTo>
                  <a:cubicBezTo>
                    <a:pt x="842" y="2"/>
                    <a:pt x="842" y="2"/>
                    <a:pt x="842" y="2"/>
                  </a:cubicBezTo>
                  <a:lnTo>
                    <a:pt x="842" y="96"/>
                  </a:lnTo>
                  <a:close/>
                  <a:moveTo>
                    <a:pt x="802" y="15"/>
                  </a:moveTo>
                  <a:cubicBezTo>
                    <a:pt x="803" y="15"/>
                    <a:pt x="803" y="15"/>
                    <a:pt x="803" y="15"/>
                  </a:cubicBezTo>
                  <a:cubicBezTo>
                    <a:pt x="815" y="61"/>
                    <a:pt x="815" y="61"/>
                    <a:pt x="815" y="61"/>
                  </a:cubicBezTo>
                  <a:cubicBezTo>
                    <a:pt x="789" y="61"/>
                    <a:pt x="789" y="61"/>
                    <a:pt x="789" y="61"/>
                  </a:cubicBezTo>
                  <a:lnTo>
                    <a:pt x="802" y="15"/>
                  </a:lnTo>
                  <a:close/>
                  <a:moveTo>
                    <a:pt x="768" y="96"/>
                  </a:moveTo>
                  <a:cubicBezTo>
                    <a:pt x="780" y="96"/>
                    <a:pt x="780" y="96"/>
                    <a:pt x="780" y="96"/>
                  </a:cubicBezTo>
                  <a:cubicBezTo>
                    <a:pt x="787" y="70"/>
                    <a:pt x="787" y="70"/>
                    <a:pt x="787" y="70"/>
                  </a:cubicBezTo>
                  <a:cubicBezTo>
                    <a:pt x="817" y="70"/>
                    <a:pt x="817" y="70"/>
                    <a:pt x="817" y="70"/>
                  </a:cubicBezTo>
                  <a:cubicBezTo>
                    <a:pt x="824" y="96"/>
                    <a:pt x="824" y="96"/>
                    <a:pt x="824" y="96"/>
                  </a:cubicBezTo>
                  <a:cubicBezTo>
                    <a:pt x="836" y="96"/>
                    <a:pt x="836" y="96"/>
                    <a:pt x="836" y="96"/>
                  </a:cubicBezTo>
                  <a:cubicBezTo>
                    <a:pt x="811" y="2"/>
                    <a:pt x="811" y="2"/>
                    <a:pt x="811" y="2"/>
                  </a:cubicBezTo>
                  <a:cubicBezTo>
                    <a:pt x="795" y="2"/>
                    <a:pt x="795" y="2"/>
                    <a:pt x="795" y="2"/>
                  </a:cubicBezTo>
                  <a:lnTo>
                    <a:pt x="768" y="96"/>
                  </a:lnTo>
                  <a:close/>
                  <a:moveTo>
                    <a:pt x="684" y="96"/>
                  </a:moveTo>
                  <a:cubicBezTo>
                    <a:pt x="696" y="96"/>
                    <a:pt x="696" y="96"/>
                    <a:pt x="696" y="96"/>
                  </a:cubicBezTo>
                  <a:cubicBezTo>
                    <a:pt x="696" y="14"/>
                    <a:pt x="696" y="14"/>
                    <a:pt x="696" y="14"/>
                  </a:cubicBezTo>
                  <a:cubicBezTo>
                    <a:pt x="696" y="14"/>
                    <a:pt x="696" y="14"/>
                    <a:pt x="696" y="14"/>
                  </a:cubicBezTo>
                  <a:cubicBezTo>
                    <a:pt x="717" y="96"/>
                    <a:pt x="717" y="96"/>
                    <a:pt x="717" y="96"/>
                  </a:cubicBezTo>
                  <a:cubicBezTo>
                    <a:pt x="728" y="96"/>
                    <a:pt x="728" y="96"/>
                    <a:pt x="728" y="96"/>
                  </a:cubicBezTo>
                  <a:cubicBezTo>
                    <a:pt x="749" y="14"/>
                    <a:pt x="749" y="14"/>
                    <a:pt x="749" y="14"/>
                  </a:cubicBezTo>
                  <a:cubicBezTo>
                    <a:pt x="749" y="14"/>
                    <a:pt x="749" y="14"/>
                    <a:pt x="749" y="14"/>
                  </a:cubicBezTo>
                  <a:cubicBezTo>
                    <a:pt x="749" y="96"/>
                    <a:pt x="749" y="96"/>
                    <a:pt x="749" y="96"/>
                  </a:cubicBezTo>
                  <a:cubicBezTo>
                    <a:pt x="761" y="96"/>
                    <a:pt x="761" y="96"/>
                    <a:pt x="761" y="96"/>
                  </a:cubicBezTo>
                  <a:cubicBezTo>
                    <a:pt x="761" y="2"/>
                    <a:pt x="761" y="2"/>
                    <a:pt x="761" y="2"/>
                  </a:cubicBezTo>
                  <a:cubicBezTo>
                    <a:pt x="742" y="2"/>
                    <a:pt x="742" y="2"/>
                    <a:pt x="742" y="2"/>
                  </a:cubicBezTo>
                  <a:cubicBezTo>
                    <a:pt x="723" y="77"/>
                    <a:pt x="723" y="77"/>
                    <a:pt x="723" y="77"/>
                  </a:cubicBezTo>
                  <a:cubicBezTo>
                    <a:pt x="722" y="77"/>
                    <a:pt x="722" y="77"/>
                    <a:pt x="722" y="77"/>
                  </a:cubicBezTo>
                  <a:cubicBezTo>
                    <a:pt x="704" y="2"/>
                    <a:pt x="704" y="2"/>
                    <a:pt x="704" y="2"/>
                  </a:cubicBezTo>
                  <a:cubicBezTo>
                    <a:pt x="684" y="2"/>
                    <a:pt x="684" y="2"/>
                    <a:pt x="684" y="2"/>
                  </a:cubicBezTo>
                  <a:lnTo>
                    <a:pt x="684" y="96"/>
                  </a:lnTo>
                  <a:close/>
                  <a:moveTo>
                    <a:pt x="604" y="12"/>
                  </a:moveTo>
                  <a:cubicBezTo>
                    <a:pt x="628" y="12"/>
                    <a:pt x="628" y="12"/>
                    <a:pt x="628" y="12"/>
                  </a:cubicBezTo>
                  <a:cubicBezTo>
                    <a:pt x="628" y="2"/>
                    <a:pt x="628" y="2"/>
                    <a:pt x="628" y="2"/>
                  </a:cubicBezTo>
                  <a:cubicBezTo>
                    <a:pt x="569" y="2"/>
                    <a:pt x="569" y="2"/>
                    <a:pt x="569" y="2"/>
                  </a:cubicBezTo>
                  <a:cubicBezTo>
                    <a:pt x="569" y="12"/>
                    <a:pt x="569" y="12"/>
                    <a:pt x="569" y="12"/>
                  </a:cubicBezTo>
                  <a:cubicBezTo>
                    <a:pt x="593" y="12"/>
                    <a:pt x="593" y="12"/>
                    <a:pt x="593" y="12"/>
                  </a:cubicBezTo>
                  <a:cubicBezTo>
                    <a:pt x="593" y="96"/>
                    <a:pt x="593" y="96"/>
                    <a:pt x="593" y="96"/>
                  </a:cubicBezTo>
                  <a:cubicBezTo>
                    <a:pt x="604" y="96"/>
                    <a:pt x="604" y="96"/>
                    <a:pt x="604" y="96"/>
                  </a:cubicBezTo>
                  <a:lnTo>
                    <a:pt x="604" y="12"/>
                  </a:lnTo>
                  <a:close/>
                  <a:moveTo>
                    <a:pt x="502" y="96"/>
                  </a:moveTo>
                  <a:cubicBezTo>
                    <a:pt x="514" y="96"/>
                    <a:pt x="514" y="96"/>
                    <a:pt x="514" y="96"/>
                  </a:cubicBezTo>
                  <a:cubicBezTo>
                    <a:pt x="514" y="20"/>
                    <a:pt x="514" y="20"/>
                    <a:pt x="514" y="20"/>
                  </a:cubicBezTo>
                  <a:cubicBezTo>
                    <a:pt x="514" y="20"/>
                    <a:pt x="514" y="20"/>
                    <a:pt x="514" y="20"/>
                  </a:cubicBezTo>
                  <a:cubicBezTo>
                    <a:pt x="544" y="96"/>
                    <a:pt x="544" y="96"/>
                    <a:pt x="544" y="96"/>
                  </a:cubicBezTo>
                  <a:cubicBezTo>
                    <a:pt x="560" y="96"/>
                    <a:pt x="560" y="96"/>
                    <a:pt x="560" y="96"/>
                  </a:cubicBezTo>
                  <a:cubicBezTo>
                    <a:pt x="560" y="2"/>
                    <a:pt x="560" y="2"/>
                    <a:pt x="560" y="2"/>
                  </a:cubicBezTo>
                  <a:cubicBezTo>
                    <a:pt x="549" y="2"/>
                    <a:pt x="549" y="2"/>
                    <a:pt x="549" y="2"/>
                  </a:cubicBezTo>
                  <a:cubicBezTo>
                    <a:pt x="549" y="81"/>
                    <a:pt x="549" y="81"/>
                    <a:pt x="549" y="81"/>
                  </a:cubicBezTo>
                  <a:cubicBezTo>
                    <a:pt x="548" y="81"/>
                    <a:pt x="548" y="81"/>
                    <a:pt x="548" y="81"/>
                  </a:cubicBezTo>
                  <a:cubicBezTo>
                    <a:pt x="517" y="2"/>
                    <a:pt x="517" y="2"/>
                    <a:pt x="517" y="2"/>
                  </a:cubicBezTo>
                  <a:cubicBezTo>
                    <a:pt x="502" y="2"/>
                    <a:pt x="502" y="2"/>
                    <a:pt x="502" y="2"/>
                  </a:cubicBezTo>
                  <a:lnTo>
                    <a:pt x="502" y="96"/>
                  </a:lnTo>
                  <a:close/>
                  <a:moveTo>
                    <a:pt x="441" y="96"/>
                  </a:moveTo>
                  <a:cubicBezTo>
                    <a:pt x="492" y="96"/>
                    <a:pt x="492" y="96"/>
                    <a:pt x="492" y="96"/>
                  </a:cubicBezTo>
                  <a:cubicBezTo>
                    <a:pt x="492" y="86"/>
                    <a:pt x="492" y="86"/>
                    <a:pt x="492" y="86"/>
                  </a:cubicBezTo>
                  <a:cubicBezTo>
                    <a:pt x="453" y="86"/>
                    <a:pt x="453" y="86"/>
                    <a:pt x="453" y="86"/>
                  </a:cubicBezTo>
                  <a:cubicBezTo>
                    <a:pt x="453" y="52"/>
                    <a:pt x="453" y="52"/>
                    <a:pt x="453" y="52"/>
                  </a:cubicBezTo>
                  <a:cubicBezTo>
                    <a:pt x="488" y="52"/>
                    <a:pt x="488" y="52"/>
                    <a:pt x="488" y="52"/>
                  </a:cubicBezTo>
                  <a:cubicBezTo>
                    <a:pt x="488" y="42"/>
                    <a:pt x="488" y="42"/>
                    <a:pt x="488" y="42"/>
                  </a:cubicBezTo>
                  <a:cubicBezTo>
                    <a:pt x="453" y="42"/>
                    <a:pt x="453" y="42"/>
                    <a:pt x="453" y="42"/>
                  </a:cubicBezTo>
                  <a:cubicBezTo>
                    <a:pt x="453" y="12"/>
                    <a:pt x="453" y="12"/>
                    <a:pt x="453" y="12"/>
                  </a:cubicBezTo>
                  <a:cubicBezTo>
                    <a:pt x="490" y="12"/>
                    <a:pt x="490" y="12"/>
                    <a:pt x="490" y="12"/>
                  </a:cubicBezTo>
                  <a:cubicBezTo>
                    <a:pt x="490" y="2"/>
                    <a:pt x="490" y="2"/>
                    <a:pt x="490" y="2"/>
                  </a:cubicBezTo>
                  <a:cubicBezTo>
                    <a:pt x="441" y="2"/>
                    <a:pt x="441" y="2"/>
                    <a:pt x="441" y="2"/>
                  </a:cubicBezTo>
                  <a:lnTo>
                    <a:pt x="441" y="96"/>
                  </a:lnTo>
                  <a:close/>
                  <a:moveTo>
                    <a:pt x="349" y="96"/>
                  </a:moveTo>
                  <a:cubicBezTo>
                    <a:pt x="360" y="96"/>
                    <a:pt x="360" y="96"/>
                    <a:pt x="360" y="96"/>
                  </a:cubicBezTo>
                  <a:cubicBezTo>
                    <a:pt x="360" y="14"/>
                    <a:pt x="360" y="14"/>
                    <a:pt x="360" y="14"/>
                  </a:cubicBezTo>
                  <a:cubicBezTo>
                    <a:pt x="361" y="14"/>
                    <a:pt x="361" y="14"/>
                    <a:pt x="361" y="14"/>
                  </a:cubicBezTo>
                  <a:cubicBezTo>
                    <a:pt x="382" y="96"/>
                    <a:pt x="382" y="96"/>
                    <a:pt x="382" y="96"/>
                  </a:cubicBezTo>
                  <a:cubicBezTo>
                    <a:pt x="393" y="96"/>
                    <a:pt x="393" y="96"/>
                    <a:pt x="393" y="96"/>
                  </a:cubicBezTo>
                  <a:cubicBezTo>
                    <a:pt x="414" y="14"/>
                    <a:pt x="414" y="14"/>
                    <a:pt x="414" y="14"/>
                  </a:cubicBezTo>
                  <a:cubicBezTo>
                    <a:pt x="414" y="14"/>
                    <a:pt x="414" y="14"/>
                    <a:pt x="414" y="14"/>
                  </a:cubicBezTo>
                  <a:cubicBezTo>
                    <a:pt x="414" y="96"/>
                    <a:pt x="414" y="96"/>
                    <a:pt x="414" y="96"/>
                  </a:cubicBezTo>
                  <a:cubicBezTo>
                    <a:pt x="426" y="96"/>
                    <a:pt x="426" y="96"/>
                    <a:pt x="426" y="96"/>
                  </a:cubicBezTo>
                  <a:cubicBezTo>
                    <a:pt x="426" y="2"/>
                    <a:pt x="426" y="2"/>
                    <a:pt x="426" y="2"/>
                  </a:cubicBezTo>
                  <a:cubicBezTo>
                    <a:pt x="406" y="2"/>
                    <a:pt x="406" y="2"/>
                    <a:pt x="406" y="2"/>
                  </a:cubicBezTo>
                  <a:cubicBezTo>
                    <a:pt x="387" y="77"/>
                    <a:pt x="387" y="77"/>
                    <a:pt x="387" y="77"/>
                  </a:cubicBezTo>
                  <a:cubicBezTo>
                    <a:pt x="387" y="77"/>
                    <a:pt x="387" y="77"/>
                    <a:pt x="387" y="77"/>
                  </a:cubicBezTo>
                  <a:cubicBezTo>
                    <a:pt x="368" y="2"/>
                    <a:pt x="368" y="2"/>
                    <a:pt x="368" y="2"/>
                  </a:cubicBezTo>
                  <a:cubicBezTo>
                    <a:pt x="349" y="2"/>
                    <a:pt x="349" y="2"/>
                    <a:pt x="349" y="2"/>
                  </a:cubicBezTo>
                  <a:lnTo>
                    <a:pt x="349" y="96"/>
                  </a:lnTo>
                  <a:close/>
                  <a:moveTo>
                    <a:pt x="316" y="12"/>
                  </a:moveTo>
                  <a:cubicBezTo>
                    <a:pt x="340" y="12"/>
                    <a:pt x="340" y="12"/>
                    <a:pt x="340" y="12"/>
                  </a:cubicBezTo>
                  <a:cubicBezTo>
                    <a:pt x="340" y="2"/>
                    <a:pt x="340" y="2"/>
                    <a:pt x="340" y="2"/>
                  </a:cubicBezTo>
                  <a:cubicBezTo>
                    <a:pt x="281" y="2"/>
                    <a:pt x="281" y="2"/>
                    <a:pt x="281" y="2"/>
                  </a:cubicBezTo>
                  <a:cubicBezTo>
                    <a:pt x="281" y="12"/>
                    <a:pt x="281" y="12"/>
                    <a:pt x="281" y="12"/>
                  </a:cubicBezTo>
                  <a:cubicBezTo>
                    <a:pt x="305" y="12"/>
                    <a:pt x="305" y="12"/>
                    <a:pt x="305" y="12"/>
                  </a:cubicBezTo>
                  <a:cubicBezTo>
                    <a:pt x="305" y="96"/>
                    <a:pt x="305" y="96"/>
                    <a:pt x="305" y="96"/>
                  </a:cubicBezTo>
                  <a:cubicBezTo>
                    <a:pt x="316" y="96"/>
                    <a:pt x="316" y="96"/>
                    <a:pt x="316" y="96"/>
                  </a:cubicBezTo>
                  <a:lnTo>
                    <a:pt x="316" y="12"/>
                  </a:lnTo>
                  <a:close/>
                  <a:moveTo>
                    <a:pt x="273" y="26"/>
                  </a:moveTo>
                  <a:cubicBezTo>
                    <a:pt x="273" y="9"/>
                    <a:pt x="265" y="0"/>
                    <a:pt x="247" y="0"/>
                  </a:cubicBezTo>
                  <a:cubicBezTo>
                    <a:pt x="223" y="0"/>
                    <a:pt x="219" y="18"/>
                    <a:pt x="219" y="26"/>
                  </a:cubicBezTo>
                  <a:cubicBezTo>
                    <a:pt x="219" y="61"/>
                    <a:pt x="264" y="45"/>
                    <a:pt x="264" y="72"/>
                  </a:cubicBezTo>
                  <a:cubicBezTo>
                    <a:pt x="264" y="82"/>
                    <a:pt x="257" y="89"/>
                    <a:pt x="247" y="89"/>
                  </a:cubicBezTo>
                  <a:cubicBezTo>
                    <a:pt x="230" y="89"/>
                    <a:pt x="230" y="77"/>
                    <a:pt x="230" y="67"/>
                  </a:cubicBezTo>
                  <a:cubicBezTo>
                    <a:pt x="218" y="67"/>
                    <a:pt x="218" y="67"/>
                    <a:pt x="218" y="67"/>
                  </a:cubicBezTo>
                  <a:cubicBezTo>
                    <a:pt x="218" y="87"/>
                    <a:pt x="225" y="98"/>
                    <a:pt x="247" y="98"/>
                  </a:cubicBezTo>
                  <a:cubicBezTo>
                    <a:pt x="260" y="98"/>
                    <a:pt x="276" y="92"/>
                    <a:pt x="276" y="70"/>
                  </a:cubicBezTo>
                  <a:cubicBezTo>
                    <a:pt x="276" y="36"/>
                    <a:pt x="232" y="52"/>
                    <a:pt x="232" y="25"/>
                  </a:cubicBezTo>
                  <a:cubicBezTo>
                    <a:pt x="232" y="15"/>
                    <a:pt x="237" y="10"/>
                    <a:pt x="247" y="10"/>
                  </a:cubicBezTo>
                  <a:cubicBezTo>
                    <a:pt x="258" y="10"/>
                    <a:pt x="262" y="17"/>
                    <a:pt x="262" y="26"/>
                  </a:cubicBezTo>
                  <a:lnTo>
                    <a:pt x="273" y="26"/>
                  </a:lnTo>
                  <a:close/>
                  <a:moveTo>
                    <a:pt x="161" y="96"/>
                  </a:moveTo>
                  <a:cubicBezTo>
                    <a:pt x="211" y="96"/>
                    <a:pt x="211" y="96"/>
                    <a:pt x="211" y="96"/>
                  </a:cubicBezTo>
                  <a:cubicBezTo>
                    <a:pt x="211" y="86"/>
                    <a:pt x="211" y="86"/>
                    <a:pt x="211" y="86"/>
                  </a:cubicBezTo>
                  <a:cubicBezTo>
                    <a:pt x="172" y="86"/>
                    <a:pt x="172" y="86"/>
                    <a:pt x="172" y="86"/>
                  </a:cubicBezTo>
                  <a:cubicBezTo>
                    <a:pt x="172" y="52"/>
                    <a:pt x="172" y="52"/>
                    <a:pt x="172" y="52"/>
                  </a:cubicBezTo>
                  <a:cubicBezTo>
                    <a:pt x="207" y="52"/>
                    <a:pt x="207" y="52"/>
                    <a:pt x="207" y="52"/>
                  </a:cubicBezTo>
                  <a:cubicBezTo>
                    <a:pt x="207" y="42"/>
                    <a:pt x="207" y="42"/>
                    <a:pt x="207" y="42"/>
                  </a:cubicBezTo>
                  <a:cubicBezTo>
                    <a:pt x="172" y="42"/>
                    <a:pt x="172" y="42"/>
                    <a:pt x="172" y="42"/>
                  </a:cubicBezTo>
                  <a:cubicBezTo>
                    <a:pt x="172" y="12"/>
                    <a:pt x="172" y="12"/>
                    <a:pt x="172" y="12"/>
                  </a:cubicBezTo>
                  <a:cubicBezTo>
                    <a:pt x="209" y="12"/>
                    <a:pt x="209" y="12"/>
                    <a:pt x="209" y="12"/>
                  </a:cubicBezTo>
                  <a:cubicBezTo>
                    <a:pt x="209" y="2"/>
                    <a:pt x="209" y="2"/>
                    <a:pt x="209" y="2"/>
                  </a:cubicBezTo>
                  <a:cubicBezTo>
                    <a:pt x="161" y="2"/>
                    <a:pt x="161" y="2"/>
                    <a:pt x="161" y="2"/>
                  </a:cubicBezTo>
                  <a:lnTo>
                    <a:pt x="161" y="96"/>
                  </a:lnTo>
                  <a:close/>
                  <a:moveTo>
                    <a:pt x="115" y="96"/>
                  </a:moveTo>
                  <a:cubicBezTo>
                    <a:pt x="130" y="96"/>
                    <a:pt x="130" y="96"/>
                    <a:pt x="130" y="96"/>
                  </a:cubicBezTo>
                  <a:cubicBezTo>
                    <a:pt x="153" y="2"/>
                    <a:pt x="153" y="2"/>
                    <a:pt x="153" y="2"/>
                  </a:cubicBezTo>
                  <a:cubicBezTo>
                    <a:pt x="141" y="2"/>
                    <a:pt x="141" y="2"/>
                    <a:pt x="141" y="2"/>
                  </a:cubicBezTo>
                  <a:cubicBezTo>
                    <a:pt x="123" y="83"/>
                    <a:pt x="123" y="83"/>
                    <a:pt x="123" y="83"/>
                  </a:cubicBezTo>
                  <a:cubicBezTo>
                    <a:pt x="123" y="83"/>
                    <a:pt x="123" y="83"/>
                    <a:pt x="123" y="83"/>
                  </a:cubicBezTo>
                  <a:cubicBezTo>
                    <a:pt x="104" y="2"/>
                    <a:pt x="104" y="2"/>
                    <a:pt x="104" y="2"/>
                  </a:cubicBezTo>
                  <a:cubicBezTo>
                    <a:pt x="92" y="2"/>
                    <a:pt x="92" y="2"/>
                    <a:pt x="92" y="2"/>
                  </a:cubicBezTo>
                  <a:lnTo>
                    <a:pt x="115" y="96"/>
                  </a:lnTo>
                  <a:close/>
                  <a:moveTo>
                    <a:pt x="27" y="96"/>
                  </a:moveTo>
                  <a:cubicBezTo>
                    <a:pt x="38" y="96"/>
                    <a:pt x="38" y="96"/>
                    <a:pt x="38" y="96"/>
                  </a:cubicBezTo>
                  <a:cubicBezTo>
                    <a:pt x="38" y="20"/>
                    <a:pt x="38" y="20"/>
                    <a:pt x="38" y="20"/>
                  </a:cubicBezTo>
                  <a:cubicBezTo>
                    <a:pt x="39" y="20"/>
                    <a:pt x="39" y="20"/>
                    <a:pt x="39" y="20"/>
                  </a:cubicBezTo>
                  <a:cubicBezTo>
                    <a:pt x="69" y="96"/>
                    <a:pt x="69" y="96"/>
                    <a:pt x="69" y="96"/>
                  </a:cubicBezTo>
                  <a:cubicBezTo>
                    <a:pt x="85" y="96"/>
                    <a:pt x="85" y="96"/>
                    <a:pt x="85" y="96"/>
                  </a:cubicBezTo>
                  <a:cubicBezTo>
                    <a:pt x="85" y="2"/>
                    <a:pt x="85" y="2"/>
                    <a:pt x="85" y="2"/>
                  </a:cubicBezTo>
                  <a:cubicBezTo>
                    <a:pt x="73" y="2"/>
                    <a:pt x="73" y="2"/>
                    <a:pt x="73" y="2"/>
                  </a:cubicBezTo>
                  <a:cubicBezTo>
                    <a:pt x="73" y="81"/>
                    <a:pt x="73" y="81"/>
                    <a:pt x="73" y="81"/>
                  </a:cubicBezTo>
                  <a:cubicBezTo>
                    <a:pt x="73" y="81"/>
                    <a:pt x="73" y="81"/>
                    <a:pt x="73" y="81"/>
                  </a:cubicBezTo>
                  <a:cubicBezTo>
                    <a:pt x="42" y="2"/>
                    <a:pt x="42" y="2"/>
                    <a:pt x="42" y="2"/>
                  </a:cubicBezTo>
                  <a:cubicBezTo>
                    <a:pt x="27" y="2"/>
                    <a:pt x="27" y="2"/>
                    <a:pt x="27" y="2"/>
                  </a:cubicBezTo>
                  <a:lnTo>
                    <a:pt x="27" y="96"/>
                  </a:lnTo>
                  <a:close/>
                  <a:moveTo>
                    <a:pt x="0" y="96"/>
                  </a:moveTo>
                  <a:cubicBezTo>
                    <a:pt x="11" y="96"/>
                    <a:pt x="11" y="96"/>
                    <a:pt x="11" y="96"/>
                  </a:cubicBezTo>
                  <a:cubicBezTo>
                    <a:pt x="11" y="2"/>
                    <a:pt x="11" y="2"/>
                    <a:pt x="11" y="2"/>
                  </a:cubicBezTo>
                  <a:cubicBezTo>
                    <a:pt x="0" y="2"/>
                    <a:pt x="0" y="2"/>
                    <a:pt x="0" y="2"/>
                  </a:cubicBezTo>
                  <a:lnTo>
                    <a:pt x="0" y="96"/>
                  </a:lnTo>
                  <a:close/>
                </a:path>
              </a:pathLst>
            </a:custGeom>
            <a:solidFill>
              <a:srgbClr val="515151"/>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EC26E687-54E8-4C55-AEB0-EE789BF5915E}"/>
                </a:ext>
              </a:extLst>
            </p:cNvPr>
            <p:cNvSpPr>
              <a:spLocks/>
            </p:cNvSpPr>
            <p:nvPr userDrawn="1"/>
          </p:nvSpPr>
          <p:spPr bwMode="auto">
            <a:xfrm>
              <a:off x="10609263" y="406400"/>
              <a:ext cx="203200" cy="303212"/>
            </a:xfrm>
            <a:custGeom>
              <a:avLst/>
              <a:gdLst>
                <a:gd name="T0" fmla="*/ 120 w 170"/>
                <a:gd name="T1" fmla="*/ 215 h 252"/>
                <a:gd name="T2" fmla="*/ 94 w 170"/>
                <a:gd name="T3" fmla="*/ 215 h 252"/>
                <a:gd name="T4" fmla="*/ 68 w 170"/>
                <a:gd name="T5" fmla="*/ 194 h 252"/>
                <a:gd name="T6" fmla="*/ 68 w 170"/>
                <a:gd name="T7" fmla="*/ 138 h 252"/>
                <a:gd name="T8" fmla="*/ 110 w 170"/>
                <a:gd name="T9" fmla="*/ 138 h 252"/>
                <a:gd name="T10" fmla="*/ 150 w 170"/>
                <a:gd name="T11" fmla="*/ 155 h 252"/>
                <a:gd name="T12" fmla="*/ 155 w 170"/>
                <a:gd name="T13" fmla="*/ 155 h 252"/>
                <a:gd name="T14" fmla="*/ 154 w 170"/>
                <a:gd name="T15" fmla="*/ 119 h 252"/>
                <a:gd name="T16" fmla="*/ 155 w 170"/>
                <a:gd name="T17" fmla="*/ 82 h 252"/>
                <a:gd name="T18" fmla="*/ 150 w 170"/>
                <a:gd name="T19" fmla="*/ 82 h 252"/>
                <a:gd name="T20" fmla="*/ 109 w 170"/>
                <a:gd name="T21" fmla="*/ 100 h 252"/>
                <a:gd name="T22" fmla="*/ 68 w 170"/>
                <a:gd name="T23" fmla="*/ 100 h 252"/>
                <a:gd name="T24" fmla="*/ 68 w 170"/>
                <a:gd name="T25" fmla="*/ 38 h 252"/>
                <a:gd name="T26" fmla="*/ 117 w 170"/>
                <a:gd name="T27" fmla="*/ 38 h 252"/>
                <a:gd name="T28" fmla="*/ 160 w 170"/>
                <a:gd name="T29" fmla="*/ 55 h 252"/>
                <a:gd name="T30" fmla="*/ 165 w 170"/>
                <a:gd name="T31" fmla="*/ 55 h 252"/>
                <a:gd name="T32" fmla="*/ 165 w 170"/>
                <a:gd name="T33" fmla="*/ 0 h 252"/>
                <a:gd name="T34" fmla="*/ 0 w 170"/>
                <a:gd name="T35" fmla="*/ 0 h 252"/>
                <a:gd name="T36" fmla="*/ 0 w 170"/>
                <a:gd name="T37" fmla="*/ 5 h 252"/>
                <a:gd name="T38" fmla="*/ 19 w 170"/>
                <a:gd name="T39" fmla="*/ 59 h 252"/>
                <a:gd name="T40" fmla="*/ 19 w 170"/>
                <a:gd name="T41" fmla="*/ 192 h 252"/>
                <a:gd name="T42" fmla="*/ 0 w 170"/>
                <a:gd name="T43" fmla="*/ 247 h 252"/>
                <a:gd name="T44" fmla="*/ 0 w 170"/>
                <a:gd name="T45" fmla="*/ 252 h 252"/>
                <a:gd name="T46" fmla="*/ 163 w 170"/>
                <a:gd name="T47" fmla="*/ 252 h 252"/>
                <a:gd name="T48" fmla="*/ 170 w 170"/>
                <a:gd name="T49" fmla="*/ 195 h 252"/>
                <a:gd name="T50" fmla="*/ 165 w 170"/>
                <a:gd name="T51" fmla="*/ 194 h 252"/>
                <a:gd name="T52" fmla="*/ 120 w 170"/>
                <a:gd name="T53" fmla="*/ 21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0" h="252">
                  <a:moveTo>
                    <a:pt x="120" y="215"/>
                  </a:moveTo>
                  <a:cubicBezTo>
                    <a:pt x="94" y="215"/>
                    <a:pt x="94" y="215"/>
                    <a:pt x="94" y="215"/>
                  </a:cubicBezTo>
                  <a:cubicBezTo>
                    <a:pt x="75" y="215"/>
                    <a:pt x="68" y="214"/>
                    <a:pt x="68" y="194"/>
                  </a:cubicBezTo>
                  <a:cubicBezTo>
                    <a:pt x="68" y="138"/>
                    <a:pt x="68" y="138"/>
                    <a:pt x="68" y="138"/>
                  </a:cubicBezTo>
                  <a:cubicBezTo>
                    <a:pt x="110" y="138"/>
                    <a:pt x="110" y="138"/>
                    <a:pt x="110" y="138"/>
                  </a:cubicBezTo>
                  <a:cubicBezTo>
                    <a:pt x="134" y="138"/>
                    <a:pt x="146" y="142"/>
                    <a:pt x="150" y="155"/>
                  </a:cubicBezTo>
                  <a:cubicBezTo>
                    <a:pt x="155" y="155"/>
                    <a:pt x="155" y="155"/>
                    <a:pt x="155" y="155"/>
                  </a:cubicBezTo>
                  <a:cubicBezTo>
                    <a:pt x="154" y="144"/>
                    <a:pt x="154" y="131"/>
                    <a:pt x="154" y="119"/>
                  </a:cubicBezTo>
                  <a:cubicBezTo>
                    <a:pt x="154" y="107"/>
                    <a:pt x="154" y="94"/>
                    <a:pt x="155" y="82"/>
                  </a:cubicBezTo>
                  <a:cubicBezTo>
                    <a:pt x="150" y="82"/>
                    <a:pt x="150" y="82"/>
                    <a:pt x="150" y="82"/>
                  </a:cubicBezTo>
                  <a:cubicBezTo>
                    <a:pt x="145" y="96"/>
                    <a:pt x="134" y="100"/>
                    <a:pt x="109" y="100"/>
                  </a:cubicBezTo>
                  <a:cubicBezTo>
                    <a:pt x="68" y="100"/>
                    <a:pt x="68" y="100"/>
                    <a:pt x="68" y="100"/>
                  </a:cubicBezTo>
                  <a:cubicBezTo>
                    <a:pt x="68" y="38"/>
                    <a:pt x="68" y="38"/>
                    <a:pt x="68" y="38"/>
                  </a:cubicBezTo>
                  <a:cubicBezTo>
                    <a:pt x="117" y="38"/>
                    <a:pt x="117" y="38"/>
                    <a:pt x="117" y="38"/>
                  </a:cubicBezTo>
                  <a:cubicBezTo>
                    <a:pt x="142" y="38"/>
                    <a:pt x="153" y="40"/>
                    <a:pt x="160" y="55"/>
                  </a:cubicBezTo>
                  <a:cubicBezTo>
                    <a:pt x="165" y="55"/>
                    <a:pt x="165" y="55"/>
                    <a:pt x="165" y="55"/>
                  </a:cubicBezTo>
                  <a:cubicBezTo>
                    <a:pt x="165" y="0"/>
                    <a:pt x="165" y="0"/>
                    <a:pt x="165" y="0"/>
                  </a:cubicBezTo>
                  <a:cubicBezTo>
                    <a:pt x="0" y="0"/>
                    <a:pt x="0" y="0"/>
                    <a:pt x="0" y="0"/>
                  </a:cubicBezTo>
                  <a:cubicBezTo>
                    <a:pt x="0" y="5"/>
                    <a:pt x="0" y="5"/>
                    <a:pt x="0" y="5"/>
                  </a:cubicBezTo>
                  <a:cubicBezTo>
                    <a:pt x="18" y="8"/>
                    <a:pt x="19" y="27"/>
                    <a:pt x="19" y="59"/>
                  </a:cubicBezTo>
                  <a:cubicBezTo>
                    <a:pt x="19" y="192"/>
                    <a:pt x="19" y="192"/>
                    <a:pt x="19" y="192"/>
                  </a:cubicBezTo>
                  <a:cubicBezTo>
                    <a:pt x="19" y="225"/>
                    <a:pt x="18" y="243"/>
                    <a:pt x="0" y="247"/>
                  </a:cubicBezTo>
                  <a:cubicBezTo>
                    <a:pt x="0" y="252"/>
                    <a:pt x="0" y="252"/>
                    <a:pt x="0" y="252"/>
                  </a:cubicBezTo>
                  <a:cubicBezTo>
                    <a:pt x="163" y="252"/>
                    <a:pt x="163" y="252"/>
                    <a:pt x="163" y="252"/>
                  </a:cubicBezTo>
                  <a:cubicBezTo>
                    <a:pt x="170" y="195"/>
                    <a:pt x="170" y="195"/>
                    <a:pt x="170" y="195"/>
                  </a:cubicBezTo>
                  <a:cubicBezTo>
                    <a:pt x="165" y="194"/>
                    <a:pt x="165" y="194"/>
                    <a:pt x="165" y="194"/>
                  </a:cubicBezTo>
                  <a:cubicBezTo>
                    <a:pt x="160" y="209"/>
                    <a:pt x="148" y="215"/>
                    <a:pt x="120" y="215"/>
                  </a:cubicBezTo>
                </a:path>
              </a:pathLst>
            </a:custGeom>
            <a:solidFill>
              <a:srgbClr val="515151"/>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8">
              <a:extLst>
                <a:ext uri="{FF2B5EF4-FFF2-40B4-BE49-F238E27FC236}">
                  <a16:creationId xmlns:a16="http://schemas.microsoft.com/office/drawing/2014/main" id="{E03BD19C-2DA1-4B40-813C-95D1BB4E5B28}"/>
                </a:ext>
              </a:extLst>
            </p:cNvPr>
            <p:cNvSpPr>
              <a:spLocks/>
            </p:cNvSpPr>
            <p:nvPr userDrawn="1"/>
          </p:nvSpPr>
          <p:spPr bwMode="auto">
            <a:xfrm>
              <a:off x="10850563" y="406400"/>
              <a:ext cx="201612" cy="303212"/>
            </a:xfrm>
            <a:custGeom>
              <a:avLst/>
              <a:gdLst>
                <a:gd name="T0" fmla="*/ 119 w 169"/>
                <a:gd name="T1" fmla="*/ 215 h 252"/>
                <a:gd name="T2" fmla="*/ 94 w 169"/>
                <a:gd name="T3" fmla="*/ 215 h 252"/>
                <a:gd name="T4" fmla="*/ 67 w 169"/>
                <a:gd name="T5" fmla="*/ 194 h 252"/>
                <a:gd name="T6" fmla="*/ 67 w 169"/>
                <a:gd name="T7" fmla="*/ 138 h 252"/>
                <a:gd name="T8" fmla="*/ 109 w 169"/>
                <a:gd name="T9" fmla="*/ 138 h 252"/>
                <a:gd name="T10" fmla="*/ 150 w 169"/>
                <a:gd name="T11" fmla="*/ 155 h 252"/>
                <a:gd name="T12" fmla="*/ 154 w 169"/>
                <a:gd name="T13" fmla="*/ 155 h 252"/>
                <a:gd name="T14" fmla="*/ 154 w 169"/>
                <a:gd name="T15" fmla="*/ 119 h 252"/>
                <a:gd name="T16" fmla="*/ 154 w 169"/>
                <a:gd name="T17" fmla="*/ 82 h 252"/>
                <a:gd name="T18" fmla="*/ 150 w 169"/>
                <a:gd name="T19" fmla="*/ 82 h 252"/>
                <a:gd name="T20" fmla="*/ 109 w 169"/>
                <a:gd name="T21" fmla="*/ 100 h 252"/>
                <a:gd name="T22" fmla="*/ 67 w 169"/>
                <a:gd name="T23" fmla="*/ 100 h 252"/>
                <a:gd name="T24" fmla="*/ 67 w 169"/>
                <a:gd name="T25" fmla="*/ 38 h 252"/>
                <a:gd name="T26" fmla="*/ 117 w 169"/>
                <a:gd name="T27" fmla="*/ 38 h 252"/>
                <a:gd name="T28" fmla="*/ 159 w 169"/>
                <a:gd name="T29" fmla="*/ 55 h 252"/>
                <a:gd name="T30" fmla="*/ 164 w 169"/>
                <a:gd name="T31" fmla="*/ 55 h 252"/>
                <a:gd name="T32" fmla="*/ 164 w 169"/>
                <a:gd name="T33" fmla="*/ 0 h 252"/>
                <a:gd name="T34" fmla="*/ 0 w 169"/>
                <a:gd name="T35" fmla="*/ 0 h 252"/>
                <a:gd name="T36" fmla="*/ 0 w 169"/>
                <a:gd name="T37" fmla="*/ 5 h 252"/>
                <a:gd name="T38" fmla="*/ 19 w 169"/>
                <a:gd name="T39" fmla="*/ 59 h 252"/>
                <a:gd name="T40" fmla="*/ 19 w 169"/>
                <a:gd name="T41" fmla="*/ 192 h 252"/>
                <a:gd name="T42" fmla="*/ 0 w 169"/>
                <a:gd name="T43" fmla="*/ 247 h 252"/>
                <a:gd name="T44" fmla="*/ 0 w 169"/>
                <a:gd name="T45" fmla="*/ 252 h 252"/>
                <a:gd name="T46" fmla="*/ 163 w 169"/>
                <a:gd name="T47" fmla="*/ 252 h 252"/>
                <a:gd name="T48" fmla="*/ 169 w 169"/>
                <a:gd name="T49" fmla="*/ 195 h 252"/>
                <a:gd name="T50" fmla="*/ 165 w 169"/>
                <a:gd name="T51" fmla="*/ 194 h 252"/>
                <a:gd name="T52" fmla="*/ 119 w 169"/>
                <a:gd name="T53" fmla="*/ 21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9" h="252">
                  <a:moveTo>
                    <a:pt x="119" y="215"/>
                  </a:moveTo>
                  <a:cubicBezTo>
                    <a:pt x="94" y="215"/>
                    <a:pt x="94" y="215"/>
                    <a:pt x="94" y="215"/>
                  </a:cubicBezTo>
                  <a:cubicBezTo>
                    <a:pt x="74" y="215"/>
                    <a:pt x="67" y="214"/>
                    <a:pt x="67" y="194"/>
                  </a:cubicBezTo>
                  <a:cubicBezTo>
                    <a:pt x="67" y="138"/>
                    <a:pt x="67" y="138"/>
                    <a:pt x="67" y="138"/>
                  </a:cubicBezTo>
                  <a:cubicBezTo>
                    <a:pt x="109" y="138"/>
                    <a:pt x="109" y="138"/>
                    <a:pt x="109" y="138"/>
                  </a:cubicBezTo>
                  <a:cubicBezTo>
                    <a:pt x="133" y="138"/>
                    <a:pt x="146" y="142"/>
                    <a:pt x="150" y="155"/>
                  </a:cubicBezTo>
                  <a:cubicBezTo>
                    <a:pt x="154" y="155"/>
                    <a:pt x="154" y="155"/>
                    <a:pt x="154" y="155"/>
                  </a:cubicBezTo>
                  <a:cubicBezTo>
                    <a:pt x="154" y="144"/>
                    <a:pt x="154" y="131"/>
                    <a:pt x="154" y="119"/>
                  </a:cubicBezTo>
                  <a:cubicBezTo>
                    <a:pt x="154" y="107"/>
                    <a:pt x="154" y="94"/>
                    <a:pt x="154" y="82"/>
                  </a:cubicBezTo>
                  <a:cubicBezTo>
                    <a:pt x="150" y="82"/>
                    <a:pt x="150" y="82"/>
                    <a:pt x="150" y="82"/>
                  </a:cubicBezTo>
                  <a:cubicBezTo>
                    <a:pt x="145" y="96"/>
                    <a:pt x="134" y="100"/>
                    <a:pt x="109" y="100"/>
                  </a:cubicBezTo>
                  <a:cubicBezTo>
                    <a:pt x="67" y="100"/>
                    <a:pt x="67" y="100"/>
                    <a:pt x="67" y="100"/>
                  </a:cubicBezTo>
                  <a:cubicBezTo>
                    <a:pt x="67" y="38"/>
                    <a:pt x="67" y="38"/>
                    <a:pt x="67" y="38"/>
                  </a:cubicBezTo>
                  <a:cubicBezTo>
                    <a:pt x="117" y="38"/>
                    <a:pt x="117" y="38"/>
                    <a:pt x="117" y="38"/>
                  </a:cubicBezTo>
                  <a:cubicBezTo>
                    <a:pt x="141" y="38"/>
                    <a:pt x="153" y="40"/>
                    <a:pt x="159" y="55"/>
                  </a:cubicBezTo>
                  <a:cubicBezTo>
                    <a:pt x="164" y="55"/>
                    <a:pt x="164" y="55"/>
                    <a:pt x="164" y="55"/>
                  </a:cubicBezTo>
                  <a:cubicBezTo>
                    <a:pt x="164" y="0"/>
                    <a:pt x="164" y="0"/>
                    <a:pt x="164" y="0"/>
                  </a:cubicBezTo>
                  <a:cubicBezTo>
                    <a:pt x="0" y="0"/>
                    <a:pt x="0" y="0"/>
                    <a:pt x="0" y="0"/>
                  </a:cubicBezTo>
                  <a:cubicBezTo>
                    <a:pt x="0" y="5"/>
                    <a:pt x="0" y="5"/>
                    <a:pt x="0" y="5"/>
                  </a:cubicBezTo>
                  <a:cubicBezTo>
                    <a:pt x="18" y="8"/>
                    <a:pt x="19" y="27"/>
                    <a:pt x="19" y="59"/>
                  </a:cubicBezTo>
                  <a:cubicBezTo>
                    <a:pt x="19" y="192"/>
                    <a:pt x="19" y="192"/>
                    <a:pt x="19" y="192"/>
                  </a:cubicBezTo>
                  <a:cubicBezTo>
                    <a:pt x="19" y="225"/>
                    <a:pt x="17" y="243"/>
                    <a:pt x="0" y="247"/>
                  </a:cubicBezTo>
                  <a:cubicBezTo>
                    <a:pt x="0" y="252"/>
                    <a:pt x="0" y="252"/>
                    <a:pt x="0" y="252"/>
                  </a:cubicBezTo>
                  <a:cubicBezTo>
                    <a:pt x="163" y="252"/>
                    <a:pt x="163" y="252"/>
                    <a:pt x="163" y="252"/>
                  </a:cubicBezTo>
                  <a:cubicBezTo>
                    <a:pt x="169" y="195"/>
                    <a:pt x="169" y="195"/>
                    <a:pt x="169" y="195"/>
                  </a:cubicBezTo>
                  <a:cubicBezTo>
                    <a:pt x="165" y="194"/>
                    <a:pt x="165" y="194"/>
                    <a:pt x="165" y="194"/>
                  </a:cubicBezTo>
                  <a:cubicBezTo>
                    <a:pt x="160" y="209"/>
                    <a:pt x="148" y="215"/>
                    <a:pt x="119" y="215"/>
                  </a:cubicBezTo>
                </a:path>
              </a:pathLst>
            </a:custGeom>
            <a:solidFill>
              <a:srgbClr val="515151"/>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9">
              <a:extLst>
                <a:ext uri="{FF2B5EF4-FFF2-40B4-BE49-F238E27FC236}">
                  <a16:creationId xmlns:a16="http://schemas.microsoft.com/office/drawing/2014/main" id="{B3709223-2345-4C62-8178-489D2ABFD2AD}"/>
                </a:ext>
              </a:extLst>
            </p:cNvPr>
            <p:cNvSpPr>
              <a:spLocks noEditPoints="1"/>
            </p:cNvSpPr>
            <p:nvPr userDrawn="1"/>
          </p:nvSpPr>
          <p:spPr bwMode="auto">
            <a:xfrm>
              <a:off x="11098213" y="407988"/>
              <a:ext cx="263525" cy="301625"/>
            </a:xfrm>
            <a:custGeom>
              <a:avLst/>
              <a:gdLst>
                <a:gd name="T0" fmla="*/ 101 w 221"/>
                <a:gd name="T1" fmla="*/ 213 h 251"/>
                <a:gd name="T2" fmla="*/ 67 w 221"/>
                <a:gd name="T3" fmla="*/ 182 h 251"/>
                <a:gd name="T4" fmla="*/ 67 w 221"/>
                <a:gd name="T5" fmla="*/ 39 h 251"/>
                <a:gd name="T6" fmla="*/ 94 w 221"/>
                <a:gd name="T7" fmla="*/ 36 h 251"/>
                <a:gd name="T8" fmla="*/ 172 w 221"/>
                <a:gd name="T9" fmla="*/ 125 h 251"/>
                <a:gd name="T10" fmla="*/ 101 w 221"/>
                <a:gd name="T11" fmla="*/ 213 h 251"/>
                <a:gd name="T12" fmla="*/ 155 w 221"/>
                <a:gd name="T13" fmla="*/ 9 h 251"/>
                <a:gd name="T14" fmla="*/ 90 w 221"/>
                <a:gd name="T15" fmla="*/ 0 h 251"/>
                <a:gd name="T16" fmla="*/ 0 w 221"/>
                <a:gd name="T17" fmla="*/ 0 h 251"/>
                <a:gd name="T18" fmla="*/ 0 w 221"/>
                <a:gd name="T19" fmla="*/ 4 h 251"/>
                <a:gd name="T20" fmla="*/ 19 w 221"/>
                <a:gd name="T21" fmla="*/ 58 h 251"/>
                <a:gd name="T22" fmla="*/ 19 w 221"/>
                <a:gd name="T23" fmla="*/ 192 h 251"/>
                <a:gd name="T24" fmla="*/ 0 w 221"/>
                <a:gd name="T25" fmla="*/ 246 h 251"/>
                <a:gd name="T26" fmla="*/ 0 w 221"/>
                <a:gd name="T27" fmla="*/ 251 h 251"/>
                <a:gd name="T28" fmla="*/ 91 w 221"/>
                <a:gd name="T29" fmla="*/ 251 h 251"/>
                <a:gd name="T30" fmla="*/ 221 w 221"/>
                <a:gd name="T31" fmla="*/ 125 h 251"/>
                <a:gd name="T32" fmla="*/ 155 w 221"/>
                <a:gd name="T33" fmla="*/ 9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1" h="251">
                  <a:moveTo>
                    <a:pt x="101" y="213"/>
                  </a:moveTo>
                  <a:cubicBezTo>
                    <a:pt x="68" y="213"/>
                    <a:pt x="67" y="205"/>
                    <a:pt x="67" y="182"/>
                  </a:cubicBezTo>
                  <a:cubicBezTo>
                    <a:pt x="67" y="39"/>
                    <a:pt x="67" y="39"/>
                    <a:pt x="67" y="39"/>
                  </a:cubicBezTo>
                  <a:cubicBezTo>
                    <a:pt x="74" y="38"/>
                    <a:pt x="84" y="36"/>
                    <a:pt x="94" y="36"/>
                  </a:cubicBezTo>
                  <a:cubicBezTo>
                    <a:pt x="149" y="36"/>
                    <a:pt x="172" y="74"/>
                    <a:pt x="172" y="125"/>
                  </a:cubicBezTo>
                  <a:cubicBezTo>
                    <a:pt x="172" y="181"/>
                    <a:pt x="149" y="213"/>
                    <a:pt x="101" y="213"/>
                  </a:cubicBezTo>
                  <a:moveTo>
                    <a:pt x="155" y="9"/>
                  </a:moveTo>
                  <a:cubicBezTo>
                    <a:pt x="133" y="1"/>
                    <a:pt x="112" y="0"/>
                    <a:pt x="90" y="0"/>
                  </a:cubicBezTo>
                  <a:cubicBezTo>
                    <a:pt x="0" y="0"/>
                    <a:pt x="0" y="0"/>
                    <a:pt x="0" y="0"/>
                  </a:cubicBezTo>
                  <a:cubicBezTo>
                    <a:pt x="0" y="4"/>
                    <a:pt x="0" y="4"/>
                    <a:pt x="0" y="4"/>
                  </a:cubicBezTo>
                  <a:cubicBezTo>
                    <a:pt x="17" y="7"/>
                    <a:pt x="19" y="26"/>
                    <a:pt x="19" y="58"/>
                  </a:cubicBezTo>
                  <a:cubicBezTo>
                    <a:pt x="19" y="192"/>
                    <a:pt x="19" y="192"/>
                    <a:pt x="19" y="192"/>
                  </a:cubicBezTo>
                  <a:cubicBezTo>
                    <a:pt x="19" y="225"/>
                    <a:pt x="17" y="243"/>
                    <a:pt x="0" y="246"/>
                  </a:cubicBezTo>
                  <a:cubicBezTo>
                    <a:pt x="0" y="251"/>
                    <a:pt x="0" y="251"/>
                    <a:pt x="0" y="251"/>
                  </a:cubicBezTo>
                  <a:cubicBezTo>
                    <a:pt x="91" y="251"/>
                    <a:pt x="91" y="251"/>
                    <a:pt x="91" y="251"/>
                  </a:cubicBezTo>
                  <a:cubicBezTo>
                    <a:pt x="182" y="251"/>
                    <a:pt x="221" y="202"/>
                    <a:pt x="221" y="125"/>
                  </a:cubicBezTo>
                  <a:cubicBezTo>
                    <a:pt x="221" y="71"/>
                    <a:pt x="202" y="26"/>
                    <a:pt x="155" y="9"/>
                  </a:cubicBezTo>
                </a:path>
              </a:pathLst>
            </a:custGeom>
            <a:solidFill>
              <a:srgbClr val="515151"/>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495B2638-6C86-4F85-8C7C-9FF8C25BE215}"/>
                </a:ext>
              </a:extLst>
            </p:cNvPr>
            <p:cNvSpPr>
              <a:spLocks/>
            </p:cNvSpPr>
            <p:nvPr userDrawn="1"/>
          </p:nvSpPr>
          <p:spPr bwMode="auto">
            <a:xfrm>
              <a:off x="11380788" y="406400"/>
              <a:ext cx="203200" cy="303212"/>
            </a:xfrm>
            <a:custGeom>
              <a:avLst/>
              <a:gdLst>
                <a:gd name="T0" fmla="*/ 119 w 169"/>
                <a:gd name="T1" fmla="*/ 215 h 252"/>
                <a:gd name="T2" fmla="*/ 94 w 169"/>
                <a:gd name="T3" fmla="*/ 215 h 252"/>
                <a:gd name="T4" fmla="*/ 67 w 169"/>
                <a:gd name="T5" fmla="*/ 194 h 252"/>
                <a:gd name="T6" fmla="*/ 67 w 169"/>
                <a:gd name="T7" fmla="*/ 138 h 252"/>
                <a:gd name="T8" fmla="*/ 109 w 169"/>
                <a:gd name="T9" fmla="*/ 138 h 252"/>
                <a:gd name="T10" fmla="*/ 150 w 169"/>
                <a:gd name="T11" fmla="*/ 155 h 252"/>
                <a:gd name="T12" fmla="*/ 154 w 169"/>
                <a:gd name="T13" fmla="*/ 155 h 252"/>
                <a:gd name="T14" fmla="*/ 153 w 169"/>
                <a:gd name="T15" fmla="*/ 119 h 252"/>
                <a:gd name="T16" fmla="*/ 154 w 169"/>
                <a:gd name="T17" fmla="*/ 82 h 252"/>
                <a:gd name="T18" fmla="*/ 150 w 169"/>
                <a:gd name="T19" fmla="*/ 82 h 252"/>
                <a:gd name="T20" fmla="*/ 108 w 169"/>
                <a:gd name="T21" fmla="*/ 100 h 252"/>
                <a:gd name="T22" fmla="*/ 67 w 169"/>
                <a:gd name="T23" fmla="*/ 100 h 252"/>
                <a:gd name="T24" fmla="*/ 67 w 169"/>
                <a:gd name="T25" fmla="*/ 38 h 252"/>
                <a:gd name="T26" fmla="*/ 116 w 169"/>
                <a:gd name="T27" fmla="*/ 38 h 252"/>
                <a:gd name="T28" fmla="*/ 159 w 169"/>
                <a:gd name="T29" fmla="*/ 55 h 252"/>
                <a:gd name="T30" fmla="*/ 164 w 169"/>
                <a:gd name="T31" fmla="*/ 55 h 252"/>
                <a:gd name="T32" fmla="*/ 164 w 169"/>
                <a:gd name="T33" fmla="*/ 0 h 252"/>
                <a:gd name="T34" fmla="*/ 0 w 169"/>
                <a:gd name="T35" fmla="*/ 0 h 252"/>
                <a:gd name="T36" fmla="*/ 0 w 169"/>
                <a:gd name="T37" fmla="*/ 5 h 252"/>
                <a:gd name="T38" fmla="*/ 19 w 169"/>
                <a:gd name="T39" fmla="*/ 59 h 252"/>
                <a:gd name="T40" fmla="*/ 19 w 169"/>
                <a:gd name="T41" fmla="*/ 192 h 252"/>
                <a:gd name="T42" fmla="*/ 0 w 169"/>
                <a:gd name="T43" fmla="*/ 247 h 252"/>
                <a:gd name="T44" fmla="*/ 0 w 169"/>
                <a:gd name="T45" fmla="*/ 252 h 252"/>
                <a:gd name="T46" fmla="*/ 163 w 169"/>
                <a:gd name="T47" fmla="*/ 252 h 252"/>
                <a:gd name="T48" fmla="*/ 169 w 169"/>
                <a:gd name="T49" fmla="*/ 195 h 252"/>
                <a:gd name="T50" fmla="*/ 164 w 169"/>
                <a:gd name="T51" fmla="*/ 194 h 252"/>
                <a:gd name="T52" fmla="*/ 119 w 169"/>
                <a:gd name="T53" fmla="*/ 21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9" h="252">
                  <a:moveTo>
                    <a:pt x="119" y="215"/>
                  </a:moveTo>
                  <a:cubicBezTo>
                    <a:pt x="94" y="215"/>
                    <a:pt x="94" y="215"/>
                    <a:pt x="94" y="215"/>
                  </a:cubicBezTo>
                  <a:cubicBezTo>
                    <a:pt x="74" y="215"/>
                    <a:pt x="67" y="214"/>
                    <a:pt x="67" y="194"/>
                  </a:cubicBezTo>
                  <a:cubicBezTo>
                    <a:pt x="67" y="138"/>
                    <a:pt x="67" y="138"/>
                    <a:pt x="67" y="138"/>
                  </a:cubicBezTo>
                  <a:cubicBezTo>
                    <a:pt x="109" y="138"/>
                    <a:pt x="109" y="138"/>
                    <a:pt x="109" y="138"/>
                  </a:cubicBezTo>
                  <a:cubicBezTo>
                    <a:pt x="133" y="138"/>
                    <a:pt x="145" y="142"/>
                    <a:pt x="150" y="155"/>
                  </a:cubicBezTo>
                  <a:cubicBezTo>
                    <a:pt x="154" y="155"/>
                    <a:pt x="154" y="155"/>
                    <a:pt x="154" y="155"/>
                  </a:cubicBezTo>
                  <a:cubicBezTo>
                    <a:pt x="154" y="144"/>
                    <a:pt x="153" y="131"/>
                    <a:pt x="153" y="119"/>
                  </a:cubicBezTo>
                  <a:cubicBezTo>
                    <a:pt x="153" y="107"/>
                    <a:pt x="154" y="94"/>
                    <a:pt x="154" y="82"/>
                  </a:cubicBezTo>
                  <a:cubicBezTo>
                    <a:pt x="150" y="82"/>
                    <a:pt x="150" y="82"/>
                    <a:pt x="150" y="82"/>
                  </a:cubicBezTo>
                  <a:cubicBezTo>
                    <a:pt x="144" y="96"/>
                    <a:pt x="133" y="100"/>
                    <a:pt x="108" y="100"/>
                  </a:cubicBezTo>
                  <a:cubicBezTo>
                    <a:pt x="67" y="100"/>
                    <a:pt x="67" y="100"/>
                    <a:pt x="67" y="100"/>
                  </a:cubicBezTo>
                  <a:cubicBezTo>
                    <a:pt x="67" y="38"/>
                    <a:pt x="67" y="38"/>
                    <a:pt x="67" y="38"/>
                  </a:cubicBezTo>
                  <a:cubicBezTo>
                    <a:pt x="116" y="38"/>
                    <a:pt x="116" y="38"/>
                    <a:pt x="116" y="38"/>
                  </a:cubicBezTo>
                  <a:cubicBezTo>
                    <a:pt x="141" y="38"/>
                    <a:pt x="153" y="40"/>
                    <a:pt x="159" y="55"/>
                  </a:cubicBezTo>
                  <a:cubicBezTo>
                    <a:pt x="164" y="55"/>
                    <a:pt x="164" y="55"/>
                    <a:pt x="164" y="55"/>
                  </a:cubicBezTo>
                  <a:cubicBezTo>
                    <a:pt x="164" y="0"/>
                    <a:pt x="164" y="0"/>
                    <a:pt x="164" y="0"/>
                  </a:cubicBezTo>
                  <a:cubicBezTo>
                    <a:pt x="0" y="0"/>
                    <a:pt x="0" y="0"/>
                    <a:pt x="0" y="0"/>
                  </a:cubicBezTo>
                  <a:cubicBezTo>
                    <a:pt x="0" y="5"/>
                    <a:pt x="0" y="5"/>
                    <a:pt x="0" y="5"/>
                  </a:cubicBezTo>
                  <a:cubicBezTo>
                    <a:pt x="17" y="8"/>
                    <a:pt x="19" y="27"/>
                    <a:pt x="19" y="59"/>
                  </a:cubicBezTo>
                  <a:cubicBezTo>
                    <a:pt x="19" y="192"/>
                    <a:pt x="19" y="192"/>
                    <a:pt x="19" y="192"/>
                  </a:cubicBezTo>
                  <a:cubicBezTo>
                    <a:pt x="19" y="225"/>
                    <a:pt x="17" y="243"/>
                    <a:pt x="0" y="247"/>
                  </a:cubicBezTo>
                  <a:cubicBezTo>
                    <a:pt x="0" y="252"/>
                    <a:pt x="0" y="252"/>
                    <a:pt x="0" y="252"/>
                  </a:cubicBezTo>
                  <a:cubicBezTo>
                    <a:pt x="163" y="252"/>
                    <a:pt x="163" y="252"/>
                    <a:pt x="163" y="252"/>
                  </a:cubicBezTo>
                  <a:cubicBezTo>
                    <a:pt x="169" y="195"/>
                    <a:pt x="169" y="195"/>
                    <a:pt x="169" y="195"/>
                  </a:cubicBezTo>
                  <a:cubicBezTo>
                    <a:pt x="164" y="194"/>
                    <a:pt x="164" y="194"/>
                    <a:pt x="164" y="194"/>
                  </a:cubicBezTo>
                  <a:cubicBezTo>
                    <a:pt x="159" y="209"/>
                    <a:pt x="147" y="215"/>
                    <a:pt x="119" y="215"/>
                  </a:cubicBezTo>
                </a:path>
              </a:pathLst>
            </a:custGeom>
            <a:solidFill>
              <a:srgbClr val="515151"/>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1">
              <a:extLst>
                <a:ext uri="{FF2B5EF4-FFF2-40B4-BE49-F238E27FC236}">
                  <a16:creationId xmlns:a16="http://schemas.microsoft.com/office/drawing/2014/main" id="{1D9F3B80-84CD-44F9-9172-E84407A95603}"/>
                </a:ext>
              </a:extLst>
            </p:cNvPr>
            <p:cNvSpPr>
              <a:spLocks/>
            </p:cNvSpPr>
            <p:nvPr userDrawn="1"/>
          </p:nvSpPr>
          <p:spPr bwMode="auto">
            <a:xfrm>
              <a:off x="11622088" y="406400"/>
              <a:ext cx="268287" cy="306387"/>
            </a:xfrm>
            <a:custGeom>
              <a:avLst/>
              <a:gdLst>
                <a:gd name="T0" fmla="*/ 202 w 225"/>
                <a:gd name="T1" fmla="*/ 226 h 255"/>
                <a:gd name="T2" fmla="*/ 145 w 225"/>
                <a:gd name="T3" fmla="*/ 138 h 255"/>
                <a:gd name="T4" fmla="*/ 194 w 225"/>
                <a:gd name="T5" fmla="*/ 72 h 255"/>
                <a:gd name="T6" fmla="*/ 159 w 225"/>
                <a:gd name="T7" fmla="*/ 12 h 255"/>
                <a:gd name="T8" fmla="*/ 94 w 225"/>
                <a:gd name="T9" fmla="*/ 0 h 255"/>
                <a:gd name="T10" fmla="*/ 0 w 225"/>
                <a:gd name="T11" fmla="*/ 0 h 255"/>
                <a:gd name="T12" fmla="*/ 0 w 225"/>
                <a:gd name="T13" fmla="*/ 5 h 255"/>
                <a:gd name="T14" fmla="*/ 19 w 225"/>
                <a:gd name="T15" fmla="*/ 59 h 255"/>
                <a:gd name="T16" fmla="*/ 19 w 225"/>
                <a:gd name="T17" fmla="*/ 193 h 255"/>
                <a:gd name="T18" fmla="*/ 0 w 225"/>
                <a:gd name="T19" fmla="*/ 247 h 255"/>
                <a:gd name="T20" fmla="*/ 0 w 225"/>
                <a:gd name="T21" fmla="*/ 252 h 255"/>
                <a:gd name="T22" fmla="*/ 43 w 225"/>
                <a:gd name="T23" fmla="*/ 251 h 255"/>
                <a:gd name="T24" fmla="*/ 87 w 225"/>
                <a:gd name="T25" fmla="*/ 252 h 255"/>
                <a:gd name="T26" fmla="*/ 87 w 225"/>
                <a:gd name="T27" fmla="*/ 247 h 255"/>
                <a:gd name="T28" fmla="*/ 68 w 225"/>
                <a:gd name="T29" fmla="*/ 193 h 255"/>
                <a:gd name="T30" fmla="*/ 68 w 225"/>
                <a:gd name="T31" fmla="*/ 37 h 255"/>
                <a:gd name="T32" fmla="*/ 92 w 225"/>
                <a:gd name="T33" fmla="*/ 35 h 255"/>
                <a:gd name="T34" fmla="*/ 145 w 225"/>
                <a:gd name="T35" fmla="*/ 75 h 255"/>
                <a:gd name="T36" fmla="*/ 95 w 225"/>
                <a:gd name="T37" fmla="*/ 117 h 255"/>
                <a:gd name="T38" fmla="*/ 82 w 225"/>
                <a:gd name="T39" fmla="*/ 116 h 255"/>
                <a:gd name="T40" fmla="*/ 80 w 225"/>
                <a:gd name="T41" fmla="*/ 119 h 255"/>
                <a:gd name="T42" fmla="*/ 145 w 225"/>
                <a:gd name="T43" fmla="*/ 226 h 255"/>
                <a:gd name="T44" fmla="*/ 193 w 225"/>
                <a:gd name="T45" fmla="*/ 255 h 255"/>
                <a:gd name="T46" fmla="*/ 225 w 225"/>
                <a:gd name="T47" fmla="*/ 252 h 255"/>
                <a:gd name="T48" fmla="*/ 225 w 225"/>
                <a:gd name="T49" fmla="*/ 248 h 255"/>
                <a:gd name="T50" fmla="*/ 202 w 225"/>
                <a:gd name="T51" fmla="*/ 226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5" h="255">
                  <a:moveTo>
                    <a:pt x="202" y="226"/>
                  </a:moveTo>
                  <a:cubicBezTo>
                    <a:pt x="145" y="138"/>
                    <a:pt x="145" y="138"/>
                    <a:pt x="145" y="138"/>
                  </a:cubicBezTo>
                  <a:cubicBezTo>
                    <a:pt x="178" y="127"/>
                    <a:pt x="194" y="104"/>
                    <a:pt x="194" y="72"/>
                  </a:cubicBezTo>
                  <a:cubicBezTo>
                    <a:pt x="194" y="46"/>
                    <a:pt x="182" y="25"/>
                    <a:pt x="159" y="12"/>
                  </a:cubicBezTo>
                  <a:cubicBezTo>
                    <a:pt x="140" y="2"/>
                    <a:pt x="118" y="0"/>
                    <a:pt x="94" y="0"/>
                  </a:cubicBezTo>
                  <a:cubicBezTo>
                    <a:pt x="0" y="0"/>
                    <a:pt x="0" y="0"/>
                    <a:pt x="0" y="0"/>
                  </a:cubicBezTo>
                  <a:cubicBezTo>
                    <a:pt x="0" y="5"/>
                    <a:pt x="0" y="5"/>
                    <a:pt x="0" y="5"/>
                  </a:cubicBezTo>
                  <a:cubicBezTo>
                    <a:pt x="17" y="8"/>
                    <a:pt x="19" y="26"/>
                    <a:pt x="19" y="59"/>
                  </a:cubicBezTo>
                  <a:cubicBezTo>
                    <a:pt x="19" y="193"/>
                    <a:pt x="19" y="193"/>
                    <a:pt x="19" y="193"/>
                  </a:cubicBezTo>
                  <a:cubicBezTo>
                    <a:pt x="19" y="227"/>
                    <a:pt x="17" y="244"/>
                    <a:pt x="0" y="247"/>
                  </a:cubicBezTo>
                  <a:cubicBezTo>
                    <a:pt x="0" y="252"/>
                    <a:pt x="0" y="252"/>
                    <a:pt x="0" y="252"/>
                  </a:cubicBezTo>
                  <a:cubicBezTo>
                    <a:pt x="14" y="252"/>
                    <a:pt x="29" y="251"/>
                    <a:pt x="43" y="251"/>
                  </a:cubicBezTo>
                  <a:cubicBezTo>
                    <a:pt x="58" y="251"/>
                    <a:pt x="73" y="252"/>
                    <a:pt x="87" y="252"/>
                  </a:cubicBezTo>
                  <a:cubicBezTo>
                    <a:pt x="87" y="247"/>
                    <a:pt x="87" y="247"/>
                    <a:pt x="87" y="247"/>
                  </a:cubicBezTo>
                  <a:cubicBezTo>
                    <a:pt x="70" y="244"/>
                    <a:pt x="68" y="228"/>
                    <a:pt x="68" y="193"/>
                  </a:cubicBezTo>
                  <a:cubicBezTo>
                    <a:pt x="68" y="37"/>
                    <a:pt x="68" y="37"/>
                    <a:pt x="68" y="37"/>
                  </a:cubicBezTo>
                  <a:cubicBezTo>
                    <a:pt x="76" y="36"/>
                    <a:pt x="84" y="35"/>
                    <a:pt x="92" y="35"/>
                  </a:cubicBezTo>
                  <a:cubicBezTo>
                    <a:pt x="130" y="35"/>
                    <a:pt x="145" y="56"/>
                    <a:pt x="145" y="75"/>
                  </a:cubicBezTo>
                  <a:cubicBezTo>
                    <a:pt x="145" y="100"/>
                    <a:pt x="125" y="117"/>
                    <a:pt x="95" y="117"/>
                  </a:cubicBezTo>
                  <a:cubicBezTo>
                    <a:pt x="91" y="117"/>
                    <a:pt x="86" y="117"/>
                    <a:pt x="82" y="116"/>
                  </a:cubicBezTo>
                  <a:cubicBezTo>
                    <a:pt x="80" y="119"/>
                    <a:pt x="80" y="119"/>
                    <a:pt x="80" y="119"/>
                  </a:cubicBezTo>
                  <a:cubicBezTo>
                    <a:pt x="145" y="226"/>
                    <a:pt x="145" y="226"/>
                    <a:pt x="145" y="226"/>
                  </a:cubicBezTo>
                  <a:cubicBezTo>
                    <a:pt x="160" y="250"/>
                    <a:pt x="169" y="255"/>
                    <a:pt x="193" y="255"/>
                  </a:cubicBezTo>
                  <a:cubicBezTo>
                    <a:pt x="202" y="255"/>
                    <a:pt x="213" y="254"/>
                    <a:pt x="225" y="252"/>
                  </a:cubicBezTo>
                  <a:cubicBezTo>
                    <a:pt x="225" y="248"/>
                    <a:pt x="225" y="248"/>
                    <a:pt x="225" y="248"/>
                  </a:cubicBezTo>
                  <a:cubicBezTo>
                    <a:pt x="216" y="245"/>
                    <a:pt x="210" y="238"/>
                    <a:pt x="202" y="226"/>
                  </a:cubicBezTo>
                </a:path>
              </a:pathLst>
            </a:custGeom>
            <a:solidFill>
              <a:srgbClr val="515151"/>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2">
              <a:extLst>
                <a:ext uri="{FF2B5EF4-FFF2-40B4-BE49-F238E27FC236}">
                  <a16:creationId xmlns:a16="http://schemas.microsoft.com/office/drawing/2014/main" id="{C86527C3-9131-4548-9121-20C1C90A0BAE}"/>
                </a:ext>
              </a:extLst>
            </p:cNvPr>
            <p:cNvSpPr>
              <a:spLocks/>
            </p:cNvSpPr>
            <p:nvPr userDrawn="1"/>
          </p:nvSpPr>
          <p:spPr bwMode="auto">
            <a:xfrm>
              <a:off x="10217150" y="406400"/>
              <a:ext cx="350837" cy="312737"/>
            </a:xfrm>
            <a:custGeom>
              <a:avLst/>
              <a:gdLst>
                <a:gd name="T0" fmla="*/ 147 w 293"/>
                <a:gd name="T1" fmla="*/ 172 h 260"/>
                <a:gd name="T2" fmla="*/ 67 w 293"/>
                <a:gd name="T3" fmla="*/ 0 h 260"/>
                <a:gd name="T4" fmla="*/ 0 w 293"/>
                <a:gd name="T5" fmla="*/ 0 h 260"/>
                <a:gd name="T6" fmla="*/ 0 w 293"/>
                <a:gd name="T7" fmla="*/ 5 h 260"/>
                <a:gd name="T8" fmla="*/ 19 w 293"/>
                <a:gd name="T9" fmla="*/ 59 h 260"/>
                <a:gd name="T10" fmla="*/ 19 w 293"/>
                <a:gd name="T11" fmla="*/ 193 h 260"/>
                <a:gd name="T12" fmla="*/ 0 w 293"/>
                <a:gd name="T13" fmla="*/ 247 h 260"/>
                <a:gd name="T14" fmla="*/ 0 w 293"/>
                <a:gd name="T15" fmla="*/ 252 h 260"/>
                <a:gd name="T16" fmla="*/ 43 w 293"/>
                <a:gd name="T17" fmla="*/ 251 h 260"/>
                <a:gd name="T18" fmla="*/ 87 w 293"/>
                <a:gd name="T19" fmla="*/ 252 h 260"/>
                <a:gd name="T20" fmla="*/ 87 w 293"/>
                <a:gd name="T21" fmla="*/ 247 h 260"/>
                <a:gd name="T22" fmla="*/ 67 w 293"/>
                <a:gd name="T23" fmla="*/ 193 h 260"/>
                <a:gd name="T24" fmla="*/ 67 w 293"/>
                <a:gd name="T25" fmla="*/ 98 h 260"/>
                <a:gd name="T26" fmla="*/ 143 w 293"/>
                <a:gd name="T27" fmla="*/ 260 h 260"/>
                <a:gd name="T28" fmla="*/ 149 w 293"/>
                <a:gd name="T29" fmla="*/ 260 h 260"/>
                <a:gd name="T30" fmla="*/ 226 w 293"/>
                <a:gd name="T31" fmla="*/ 92 h 260"/>
                <a:gd name="T32" fmla="*/ 226 w 293"/>
                <a:gd name="T33" fmla="*/ 193 h 260"/>
                <a:gd name="T34" fmla="*/ 207 w 293"/>
                <a:gd name="T35" fmla="*/ 247 h 260"/>
                <a:gd name="T36" fmla="*/ 207 w 293"/>
                <a:gd name="T37" fmla="*/ 252 h 260"/>
                <a:gd name="T38" fmla="*/ 250 w 293"/>
                <a:gd name="T39" fmla="*/ 251 h 260"/>
                <a:gd name="T40" fmla="*/ 293 w 293"/>
                <a:gd name="T41" fmla="*/ 252 h 260"/>
                <a:gd name="T42" fmla="*/ 293 w 293"/>
                <a:gd name="T43" fmla="*/ 247 h 260"/>
                <a:gd name="T44" fmla="*/ 274 w 293"/>
                <a:gd name="T45" fmla="*/ 193 h 260"/>
                <a:gd name="T46" fmla="*/ 274 w 293"/>
                <a:gd name="T47" fmla="*/ 59 h 260"/>
                <a:gd name="T48" fmla="*/ 293 w 293"/>
                <a:gd name="T49" fmla="*/ 5 h 260"/>
                <a:gd name="T50" fmla="*/ 293 w 293"/>
                <a:gd name="T51" fmla="*/ 0 h 260"/>
                <a:gd name="T52" fmla="*/ 226 w 293"/>
                <a:gd name="T53" fmla="*/ 0 h 260"/>
                <a:gd name="T54" fmla="*/ 147 w 293"/>
                <a:gd name="T55" fmla="*/ 172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93" h="260">
                  <a:moveTo>
                    <a:pt x="147" y="172"/>
                  </a:moveTo>
                  <a:cubicBezTo>
                    <a:pt x="67" y="0"/>
                    <a:pt x="67" y="0"/>
                    <a:pt x="67" y="0"/>
                  </a:cubicBezTo>
                  <a:cubicBezTo>
                    <a:pt x="0" y="0"/>
                    <a:pt x="0" y="0"/>
                    <a:pt x="0" y="0"/>
                  </a:cubicBezTo>
                  <a:cubicBezTo>
                    <a:pt x="0" y="5"/>
                    <a:pt x="0" y="5"/>
                    <a:pt x="0" y="5"/>
                  </a:cubicBezTo>
                  <a:cubicBezTo>
                    <a:pt x="17" y="8"/>
                    <a:pt x="19" y="26"/>
                    <a:pt x="19" y="59"/>
                  </a:cubicBezTo>
                  <a:cubicBezTo>
                    <a:pt x="19" y="193"/>
                    <a:pt x="19" y="193"/>
                    <a:pt x="19" y="193"/>
                  </a:cubicBezTo>
                  <a:cubicBezTo>
                    <a:pt x="19" y="227"/>
                    <a:pt x="17" y="244"/>
                    <a:pt x="0" y="247"/>
                  </a:cubicBezTo>
                  <a:cubicBezTo>
                    <a:pt x="0" y="252"/>
                    <a:pt x="0" y="252"/>
                    <a:pt x="0" y="252"/>
                  </a:cubicBezTo>
                  <a:cubicBezTo>
                    <a:pt x="14" y="252"/>
                    <a:pt x="29" y="251"/>
                    <a:pt x="43" y="251"/>
                  </a:cubicBezTo>
                  <a:cubicBezTo>
                    <a:pt x="58" y="251"/>
                    <a:pt x="73" y="252"/>
                    <a:pt x="87" y="252"/>
                  </a:cubicBezTo>
                  <a:cubicBezTo>
                    <a:pt x="87" y="247"/>
                    <a:pt x="87" y="247"/>
                    <a:pt x="87" y="247"/>
                  </a:cubicBezTo>
                  <a:cubicBezTo>
                    <a:pt x="70" y="244"/>
                    <a:pt x="67" y="228"/>
                    <a:pt x="67" y="193"/>
                  </a:cubicBezTo>
                  <a:cubicBezTo>
                    <a:pt x="67" y="98"/>
                    <a:pt x="67" y="98"/>
                    <a:pt x="67" y="98"/>
                  </a:cubicBezTo>
                  <a:cubicBezTo>
                    <a:pt x="143" y="260"/>
                    <a:pt x="143" y="260"/>
                    <a:pt x="143" y="260"/>
                  </a:cubicBezTo>
                  <a:cubicBezTo>
                    <a:pt x="149" y="260"/>
                    <a:pt x="149" y="260"/>
                    <a:pt x="149" y="260"/>
                  </a:cubicBezTo>
                  <a:cubicBezTo>
                    <a:pt x="226" y="92"/>
                    <a:pt x="226" y="92"/>
                    <a:pt x="226" y="92"/>
                  </a:cubicBezTo>
                  <a:cubicBezTo>
                    <a:pt x="226" y="193"/>
                    <a:pt x="226" y="193"/>
                    <a:pt x="226" y="193"/>
                  </a:cubicBezTo>
                  <a:cubicBezTo>
                    <a:pt x="226" y="228"/>
                    <a:pt x="223" y="244"/>
                    <a:pt x="207" y="247"/>
                  </a:cubicBezTo>
                  <a:cubicBezTo>
                    <a:pt x="207" y="252"/>
                    <a:pt x="207" y="252"/>
                    <a:pt x="207" y="252"/>
                  </a:cubicBezTo>
                  <a:cubicBezTo>
                    <a:pt x="221" y="252"/>
                    <a:pt x="235" y="251"/>
                    <a:pt x="250" y="251"/>
                  </a:cubicBezTo>
                  <a:cubicBezTo>
                    <a:pt x="265" y="251"/>
                    <a:pt x="279" y="252"/>
                    <a:pt x="293" y="252"/>
                  </a:cubicBezTo>
                  <a:cubicBezTo>
                    <a:pt x="293" y="247"/>
                    <a:pt x="293" y="247"/>
                    <a:pt x="293" y="247"/>
                  </a:cubicBezTo>
                  <a:cubicBezTo>
                    <a:pt x="276" y="244"/>
                    <a:pt x="274" y="227"/>
                    <a:pt x="274" y="193"/>
                  </a:cubicBezTo>
                  <a:cubicBezTo>
                    <a:pt x="274" y="59"/>
                    <a:pt x="274" y="59"/>
                    <a:pt x="274" y="59"/>
                  </a:cubicBezTo>
                  <a:cubicBezTo>
                    <a:pt x="274" y="26"/>
                    <a:pt x="276" y="8"/>
                    <a:pt x="293" y="5"/>
                  </a:cubicBezTo>
                  <a:cubicBezTo>
                    <a:pt x="293" y="0"/>
                    <a:pt x="293" y="0"/>
                    <a:pt x="293" y="0"/>
                  </a:cubicBezTo>
                  <a:cubicBezTo>
                    <a:pt x="226" y="0"/>
                    <a:pt x="226" y="0"/>
                    <a:pt x="226" y="0"/>
                  </a:cubicBezTo>
                  <a:lnTo>
                    <a:pt x="147" y="172"/>
                  </a:lnTo>
                  <a:close/>
                </a:path>
              </a:pathLst>
            </a:custGeom>
            <a:solidFill>
              <a:srgbClr val="51515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697856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C8681D-A03A-994C-BADB-03FD2C43884F}"/>
              </a:ext>
            </a:extLst>
          </p:cNvPr>
          <p:cNvSpPr>
            <a:spLocks noGrp="1"/>
          </p:cNvSpPr>
          <p:nvPr>
            <p:ph idx="1"/>
          </p:nvPr>
        </p:nvSpPr>
        <p:spPr/>
        <p:txBody>
          <a:bodyPr>
            <a:noAutofit/>
          </a:bodyPr>
          <a:lstStyle>
            <a:lvl1pPr>
              <a:lnSpc>
                <a:spcPts val="3200"/>
              </a:lnSpc>
              <a:buClr>
                <a:schemeClr val="accent3"/>
              </a:buClr>
              <a:defRPr/>
            </a:lvl1pPr>
            <a:lvl2pPr marL="685800" indent="-228600">
              <a:buClr>
                <a:schemeClr val="accent3"/>
              </a:buClr>
              <a:buFont typeface="Arial" panose="020B060402020202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ACBF67-A0DE-5F47-8129-B8489B6455DE}"/>
              </a:ext>
            </a:extLst>
          </p:cNvPr>
          <p:cNvSpPr>
            <a:spLocks noGrp="1"/>
          </p:cNvSpPr>
          <p:nvPr>
            <p:ph type="dt" sz="half" idx="10"/>
          </p:nvPr>
        </p:nvSpPr>
        <p:spPr/>
        <p:txBody>
          <a:bodyPr/>
          <a:lstStyle/>
          <a:p>
            <a:fld id="{7070183D-B514-AD4F-B044-06C7EF3815C5}" type="datetimeFigureOut">
              <a:rPr lang="en-US" smtClean="0"/>
              <a:t>4/29/2024</a:t>
            </a:fld>
            <a:endParaRPr lang="en-US"/>
          </a:p>
        </p:txBody>
      </p:sp>
      <p:sp>
        <p:nvSpPr>
          <p:cNvPr id="5" name="Footer Placeholder 4">
            <a:extLst>
              <a:ext uri="{FF2B5EF4-FFF2-40B4-BE49-F238E27FC236}">
                <a16:creationId xmlns:a16="http://schemas.microsoft.com/office/drawing/2014/main" id="{26AEB1DD-22EE-B046-AD8E-9D7F1BCAC8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E89BED-6B38-EE46-8303-D87F4426827D}"/>
              </a:ext>
            </a:extLst>
          </p:cNvPr>
          <p:cNvSpPr>
            <a:spLocks noGrp="1"/>
          </p:cNvSpPr>
          <p:nvPr>
            <p:ph type="sldNum" sz="quarter" idx="12"/>
          </p:nvPr>
        </p:nvSpPr>
        <p:spPr>
          <a:xfrm>
            <a:off x="8610600" y="6356350"/>
            <a:ext cx="2743200" cy="365125"/>
          </a:xfrm>
        </p:spPr>
        <p:txBody>
          <a:bodyPr/>
          <a:lstStyle>
            <a:lvl1pPr>
              <a:defRPr>
                <a:solidFill>
                  <a:srgbClr val="515151"/>
                </a:solidFill>
              </a:defRPr>
            </a:lvl1pPr>
          </a:lstStyle>
          <a:p>
            <a:fld id="{83DAFE14-7A0B-5947-9BC6-2596D2D26B76}" type="slidenum">
              <a:rPr lang="en-US" smtClean="0"/>
              <a:pPr/>
              <a:t>‹#›</a:t>
            </a:fld>
            <a:endParaRPr lang="en-US"/>
          </a:p>
        </p:txBody>
      </p:sp>
      <p:sp>
        <p:nvSpPr>
          <p:cNvPr id="10" name="Text Placeholder 9">
            <a:extLst>
              <a:ext uri="{FF2B5EF4-FFF2-40B4-BE49-F238E27FC236}">
                <a16:creationId xmlns:a16="http://schemas.microsoft.com/office/drawing/2014/main" id="{2838EB1D-4C5C-42F6-8229-2FD928878342}"/>
              </a:ext>
            </a:extLst>
          </p:cNvPr>
          <p:cNvSpPr>
            <a:spLocks noGrp="1"/>
          </p:cNvSpPr>
          <p:nvPr>
            <p:ph type="body" sz="quarter" idx="13" hasCustomPrompt="1"/>
          </p:nvPr>
        </p:nvSpPr>
        <p:spPr>
          <a:xfrm>
            <a:off x="838200" y="1245144"/>
            <a:ext cx="10515600" cy="409677"/>
          </a:xfrm>
        </p:spPr>
        <p:txBody>
          <a:bodyPr>
            <a:noAutofit/>
          </a:bodyPr>
          <a:lstStyle>
            <a:lvl1pPr marL="0" indent="0">
              <a:buFontTx/>
              <a:buNone/>
              <a:defRPr sz="1800" b="1" cap="all" baseline="0">
                <a:solidFill>
                  <a:schemeClr val="accent3">
                    <a:lumMod val="20000"/>
                    <a:lumOff val="80000"/>
                  </a:schemeClr>
                </a:solidFill>
              </a:defRPr>
            </a:lvl1pPr>
          </a:lstStyle>
          <a:p>
            <a:pPr lvl="0"/>
            <a:r>
              <a:rPr lang="en-US"/>
              <a:t>SUBHEAD</a:t>
            </a:r>
          </a:p>
        </p:txBody>
      </p:sp>
      <p:sp>
        <p:nvSpPr>
          <p:cNvPr id="15" name="Title 14">
            <a:extLst>
              <a:ext uri="{FF2B5EF4-FFF2-40B4-BE49-F238E27FC236}">
                <a16:creationId xmlns:a16="http://schemas.microsoft.com/office/drawing/2014/main" id="{302A9B0E-3AB2-4D15-B4B8-1F8A1FDEF0C2}"/>
              </a:ext>
            </a:extLst>
          </p:cNvPr>
          <p:cNvSpPr>
            <a:spLocks noGrp="1"/>
          </p:cNvSpPr>
          <p:nvPr>
            <p:ph type="title"/>
          </p:nvPr>
        </p:nvSpPr>
        <p:spPr>
          <a:xfrm>
            <a:off x="838200" y="53735"/>
            <a:ext cx="10515600" cy="1230668"/>
          </a:xfrm>
          <a:prstGeom prst="rect">
            <a:avLst/>
          </a:prstGeom>
        </p:spPr>
        <p:txBody>
          <a:bodyPr anchor="b"/>
          <a:lstStyle>
            <a:lvl1pPr>
              <a:lnSpc>
                <a:spcPts val="4200"/>
              </a:lnSpc>
              <a:defRPr sz="4000" cap="all" baseline="0"/>
            </a:lvl1pPr>
          </a:lstStyle>
          <a:p>
            <a:r>
              <a:rPr lang="en-US"/>
              <a:t>Click to edit Master title style</a:t>
            </a:r>
          </a:p>
        </p:txBody>
      </p:sp>
    </p:spTree>
    <p:extLst>
      <p:ext uri="{BB962C8B-B14F-4D97-AF65-F5344CB8AC3E}">
        <p14:creationId xmlns:p14="http://schemas.microsoft.com/office/powerpoint/2010/main" val="675100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753BA50-5FA9-4828-B39A-1204E7CBFA79}"/>
              </a:ext>
            </a:extLst>
          </p:cNvPr>
          <p:cNvSpPr/>
          <p:nvPr userDrawn="1"/>
        </p:nvSpPr>
        <p:spPr>
          <a:xfrm>
            <a:off x="0" y="1676400"/>
            <a:ext cx="12192000" cy="5181599"/>
          </a:xfrm>
          <a:prstGeom prst="rect">
            <a:avLst/>
          </a:prstGeom>
          <a:gradFill>
            <a:gsLst>
              <a:gs pos="0">
                <a:schemeClr val="accent2">
                  <a:lumMod val="40000"/>
                  <a:lumOff val="60000"/>
                  <a:alpha val="50000"/>
                </a:schemeClr>
              </a:gs>
              <a:gs pos="70000">
                <a:srgbClr val="006098">
                  <a:alpha val="50000"/>
                </a:srgbClr>
              </a:gs>
            </a:gsLst>
            <a:lin ang="10800000" scaled="0"/>
          </a:gradFill>
          <a:ln w="8255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1A8CA3-2C41-4E4E-AA8F-3FEE06E808C6}"/>
              </a:ext>
            </a:extLst>
          </p:cNvPr>
          <p:cNvSpPr>
            <a:spLocks noGrp="1"/>
          </p:cNvSpPr>
          <p:nvPr>
            <p:ph type="title"/>
          </p:nvPr>
        </p:nvSpPr>
        <p:spPr>
          <a:xfrm>
            <a:off x="838200" y="39190"/>
            <a:ext cx="10515600" cy="1245144"/>
          </a:xfrm>
          <a:prstGeom prst="rect">
            <a:avLst/>
          </a:prstGeom>
        </p:spPr>
        <p:txBody>
          <a:bodyPr anchor="b"/>
          <a:lstStyle>
            <a:lvl1pPr>
              <a:lnSpc>
                <a:spcPts val="4200"/>
              </a:lnSpc>
              <a:defRPr sz="4000" cap="all" baseline="0"/>
            </a:lvl1pPr>
          </a:lstStyle>
          <a:p>
            <a:r>
              <a:rPr lang="en-US"/>
              <a:t>Click to edit Master title style</a:t>
            </a:r>
          </a:p>
        </p:txBody>
      </p:sp>
      <p:sp>
        <p:nvSpPr>
          <p:cNvPr id="3" name="Content Placeholder 2">
            <a:extLst>
              <a:ext uri="{FF2B5EF4-FFF2-40B4-BE49-F238E27FC236}">
                <a16:creationId xmlns:a16="http://schemas.microsoft.com/office/drawing/2014/main" id="{ACA28A46-DE10-1E4E-947B-220E55ECD880}"/>
              </a:ext>
            </a:extLst>
          </p:cNvPr>
          <p:cNvSpPr>
            <a:spLocks noGrp="1"/>
          </p:cNvSpPr>
          <p:nvPr>
            <p:ph sz="half" idx="1"/>
          </p:nvPr>
        </p:nvSpPr>
        <p:spPr>
          <a:xfrm>
            <a:off x="838200" y="1825625"/>
            <a:ext cx="5181600" cy="4351338"/>
          </a:xfrm>
        </p:spPr>
        <p:txBody>
          <a:bodyPr>
            <a:noAutofit/>
          </a:bodyPr>
          <a:lstStyle>
            <a:lvl1pPr marL="228600" marR="0" indent="-228600" algn="l" defTabSz="914400" rtl="0" eaLnBrk="1" fontAlgn="auto" latinLnBrk="0" hangingPunct="1">
              <a:lnSpc>
                <a:spcPct val="90000"/>
              </a:lnSpc>
              <a:spcBef>
                <a:spcPts val="1000"/>
              </a:spcBef>
              <a:spcAft>
                <a:spcPts val="0"/>
              </a:spcAft>
              <a:buClr>
                <a:srgbClr val="75C0C9"/>
              </a:buClr>
              <a:buSzTx/>
              <a:buFont typeface="Arial" panose="020B0604020202020204" pitchFamily="34" charset="0"/>
              <a:buChar char="•"/>
              <a:tabLst/>
              <a:defRPr/>
            </a:lvl1pPr>
            <a:lvl2pPr marL="685800" marR="0" indent="-228600" algn="l" defTabSz="914400" rtl="0" eaLnBrk="1" fontAlgn="auto" latinLnBrk="0" hangingPunct="1">
              <a:lnSpc>
                <a:spcPct val="90000"/>
              </a:lnSpc>
              <a:spcBef>
                <a:spcPts val="500"/>
              </a:spcBef>
              <a:spcAft>
                <a:spcPts val="0"/>
              </a:spcAft>
              <a:buClr>
                <a:srgbClr val="75C0C9"/>
              </a:buClr>
              <a:buSzTx/>
              <a:buFont typeface="Arial" panose="020B0604020202020204" pitchFamily="34" charset="0"/>
              <a:buChar char="»"/>
              <a:tabLst/>
              <a:defRPr/>
            </a:lvl2pPr>
            <a:lvl3pPr marL="1143000" marR="0" indent="-228600" algn="l" defTabSz="914400" rtl="0" eaLnBrk="1" fontAlgn="auto" latinLnBrk="0" hangingPunct="1">
              <a:lnSpc>
                <a:spcPct val="90000"/>
              </a:lnSpc>
              <a:spcBef>
                <a:spcPts val="500"/>
              </a:spcBef>
              <a:spcAft>
                <a:spcPts val="0"/>
              </a:spcAft>
              <a:buClr>
                <a:srgbClr val="75C0C9"/>
              </a:buClr>
              <a:buSzTx/>
              <a:buFont typeface="Arial" panose="020B0604020202020204" pitchFamily="34" charset="0"/>
              <a:buChar char="−"/>
              <a:tabLst/>
              <a:defRPr/>
            </a:lvl3pPr>
            <a:lvl4pPr marL="1600200" marR="0" indent="-228600" algn="l" defTabSz="914400" rtl="0" eaLnBrk="1" fontAlgn="auto" latinLnBrk="0" hangingPunct="1">
              <a:lnSpc>
                <a:spcPct val="90000"/>
              </a:lnSpc>
              <a:spcBef>
                <a:spcPts val="500"/>
              </a:spcBef>
              <a:spcAft>
                <a:spcPts val="0"/>
              </a:spcAft>
              <a:buClr>
                <a:srgbClr val="75C0C9"/>
              </a:buClr>
              <a:buSzTx/>
              <a:buFont typeface="Arial" panose="020B0604020202020204" pitchFamily="34" charset="0"/>
              <a:buChar char="•"/>
              <a:tabLst/>
              <a:defRPr/>
            </a:lvl4pPr>
            <a:lvl5pPr marL="2057400" marR="0" indent="-228600" algn="l" defTabSz="914400" rtl="0" eaLnBrk="1" fontAlgn="auto" latinLnBrk="0" hangingPunct="1">
              <a:lnSpc>
                <a:spcPct val="90000"/>
              </a:lnSpc>
              <a:spcBef>
                <a:spcPts val="500"/>
              </a:spcBef>
              <a:spcAft>
                <a:spcPts val="0"/>
              </a:spcAft>
              <a:buClr>
                <a:srgbClr val="75C0C9"/>
              </a:buClr>
              <a:buSzTx/>
              <a:buFont typeface="Arial" panose="020B0604020202020204" pitchFamily="34" charset="0"/>
              <a:buChar char="•"/>
              <a:tabLst/>
              <a:defRPr/>
            </a:lvl5pPr>
          </a:lstStyle>
          <a:p>
            <a:pPr marL="228600" marR="0" lvl="0" indent="-228600" algn="l" defTabSz="914400" rtl="0" eaLnBrk="1" fontAlgn="auto" latinLnBrk="0" hangingPunct="1">
              <a:lnSpc>
                <a:spcPct val="90000"/>
              </a:lnSpc>
              <a:spcBef>
                <a:spcPts val="1000"/>
              </a:spcBef>
              <a:spcAft>
                <a:spcPts val="0"/>
              </a:spcAft>
              <a:buClr>
                <a:srgbClr val="75C0C9"/>
              </a:buClr>
              <a:buSzTx/>
              <a:buFont typeface="Arial" panose="020B0604020202020204" pitchFamily="34" charset="0"/>
              <a:buChar char="•"/>
              <a:tabLst/>
              <a:defRPr/>
            </a:pPr>
            <a:r>
              <a:rPr kumimoji="0" lang="en-US" sz="2800" b="0" i="0" u="none" strike="noStrike" kern="1200" cap="none" spc="0" normalizeH="0" baseline="0" noProof="0">
                <a:ln>
                  <a:noFill/>
                </a:ln>
                <a:solidFill>
                  <a:srgbClr val="515151"/>
                </a:solidFill>
                <a:effectLst/>
                <a:uLnTx/>
                <a:uFillTx/>
                <a:latin typeface="Arial" panose="020B0604020202020204" pitchFamily="34" charset="0"/>
                <a:ea typeface="+mn-ea"/>
                <a:cs typeface="Arial" panose="020B0604020202020204" pitchFamily="34" charset="0"/>
              </a:rPr>
              <a:t>Click to edit Master text styles</a:t>
            </a:r>
          </a:p>
          <a:p>
            <a:pPr marL="685800" marR="0" lvl="1" indent="-228600" algn="l" defTabSz="914400" rtl="0" eaLnBrk="1" fontAlgn="auto" latinLnBrk="0" hangingPunct="1">
              <a:lnSpc>
                <a:spcPct val="90000"/>
              </a:lnSpc>
              <a:spcBef>
                <a:spcPts val="500"/>
              </a:spcBef>
              <a:spcAft>
                <a:spcPts val="0"/>
              </a:spcAft>
              <a:buClr>
                <a:srgbClr val="75C0C9"/>
              </a:buClr>
              <a:buSzTx/>
              <a:buFont typeface="Arial" panose="020B0604020202020204" pitchFamily="34" charset="0"/>
              <a:buChar char="»"/>
              <a:tabLst/>
              <a:defRPr/>
            </a:pPr>
            <a:r>
              <a:rPr kumimoji="0" lang="en-US" sz="2400" b="0" i="0" u="none" strike="noStrike" kern="1200" cap="none" spc="0" normalizeH="0" baseline="0" noProof="0">
                <a:ln>
                  <a:noFill/>
                </a:ln>
                <a:solidFill>
                  <a:srgbClr val="515151"/>
                </a:solidFill>
                <a:effectLst/>
                <a:uLnTx/>
                <a:uFillTx/>
                <a:latin typeface="Arial" panose="020B0604020202020204" pitchFamily="34" charset="0"/>
                <a:ea typeface="+mn-ea"/>
                <a:cs typeface="Arial" panose="020B0604020202020204" pitchFamily="34" charset="0"/>
              </a:rPr>
              <a:t>Second level</a:t>
            </a:r>
          </a:p>
          <a:p>
            <a:pPr marL="1143000" marR="0" lvl="2" indent="-228600" algn="l" defTabSz="914400" rtl="0" eaLnBrk="1" fontAlgn="auto" latinLnBrk="0" hangingPunct="1">
              <a:lnSpc>
                <a:spcPct val="90000"/>
              </a:lnSpc>
              <a:spcBef>
                <a:spcPts val="500"/>
              </a:spcBef>
              <a:spcAft>
                <a:spcPts val="0"/>
              </a:spcAft>
              <a:buClr>
                <a:srgbClr val="75C0C9"/>
              </a:buClr>
              <a:buSzTx/>
              <a:buFont typeface="Arial" panose="020B0604020202020204" pitchFamily="34" charset="0"/>
              <a:buChar char="−"/>
              <a:tabLst/>
              <a:defRPr/>
            </a:pPr>
            <a:r>
              <a:rPr kumimoji="0" lang="en-US" sz="2000" b="0" i="0" u="none" strike="noStrike" kern="1200" cap="none" spc="0" normalizeH="0" baseline="0" noProof="0">
                <a:ln>
                  <a:noFill/>
                </a:ln>
                <a:solidFill>
                  <a:srgbClr val="515151"/>
                </a:solidFill>
                <a:effectLst/>
                <a:uLnTx/>
                <a:uFillTx/>
                <a:latin typeface="Arial" panose="020B0604020202020204" pitchFamily="34" charset="0"/>
                <a:ea typeface="+mn-ea"/>
                <a:cs typeface="Arial" panose="020B0604020202020204" pitchFamily="34" charset="0"/>
              </a:rPr>
              <a:t>Third level</a:t>
            </a:r>
          </a:p>
          <a:p>
            <a:pPr marL="1600200" marR="0" lvl="3" indent="-228600" algn="l" defTabSz="914400" rtl="0" eaLnBrk="1" fontAlgn="auto" latinLnBrk="0" hangingPunct="1">
              <a:lnSpc>
                <a:spcPct val="90000"/>
              </a:lnSpc>
              <a:spcBef>
                <a:spcPts val="500"/>
              </a:spcBef>
              <a:spcAft>
                <a:spcPts val="0"/>
              </a:spcAft>
              <a:buClr>
                <a:srgbClr val="75C0C9"/>
              </a:buClr>
              <a:buSzTx/>
              <a:buFont typeface="Arial" panose="020B0604020202020204" pitchFamily="34" charset="0"/>
              <a:buChar char="•"/>
              <a:tabLst/>
              <a:defRPr/>
            </a:pPr>
            <a:r>
              <a:rPr kumimoji="0" lang="en-US" sz="1800" b="0" i="0" u="none" strike="noStrike" kern="1200" cap="none" spc="0" normalizeH="0" baseline="0" noProof="0">
                <a:ln>
                  <a:noFill/>
                </a:ln>
                <a:solidFill>
                  <a:srgbClr val="515151"/>
                </a:solidFill>
                <a:effectLst/>
                <a:uLnTx/>
                <a:uFillTx/>
                <a:latin typeface="Arial" panose="020B0604020202020204" pitchFamily="34" charset="0"/>
                <a:ea typeface="+mn-ea"/>
                <a:cs typeface="Arial" panose="020B0604020202020204" pitchFamily="34" charset="0"/>
              </a:rPr>
              <a:t>Fourth level</a:t>
            </a:r>
          </a:p>
          <a:p>
            <a:pPr marL="2057400" marR="0" lvl="4" indent="-228600" algn="l" defTabSz="914400" rtl="0" eaLnBrk="1" fontAlgn="auto" latinLnBrk="0" hangingPunct="1">
              <a:lnSpc>
                <a:spcPct val="90000"/>
              </a:lnSpc>
              <a:spcBef>
                <a:spcPts val="500"/>
              </a:spcBef>
              <a:spcAft>
                <a:spcPts val="0"/>
              </a:spcAft>
              <a:buClr>
                <a:srgbClr val="75C0C9"/>
              </a:buClr>
              <a:buSzTx/>
              <a:buFont typeface="Arial" panose="020B0604020202020204" pitchFamily="34" charset="0"/>
              <a:buChar char="•"/>
              <a:tabLst/>
              <a:defRPr/>
            </a:pPr>
            <a:r>
              <a:rPr kumimoji="0" lang="en-US" sz="1800" b="0" i="0" u="none" strike="noStrike" kern="1200" cap="none" spc="0" normalizeH="0" baseline="0" noProof="0">
                <a:ln>
                  <a:noFill/>
                </a:ln>
                <a:solidFill>
                  <a:srgbClr val="515151"/>
                </a:solidFill>
                <a:effectLst/>
                <a:uLnTx/>
                <a:uFillTx/>
                <a:latin typeface="Arial" panose="020B0604020202020204" pitchFamily="34" charset="0"/>
                <a:ea typeface="+mn-ea"/>
                <a:cs typeface="Arial" panose="020B0604020202020204" pitchFamily="34" charset="0"/>
              </a:rPr>
              <a:t>Fifth level</a:t>
            </a:r>
          </a:p>
        </p:txBody>
      </p:sp>
      <p:sp>
        <p:nvSpPr>
          <p:cNvPr id="4" name="Content Placeholder 3">
            <a:extLst>
              <a:ext uri="{FF2B5EF4-FFF2-40B4-BE49-F238E27FC236}">
                <a16:creationId xmlns:a16="http://schemas.microsoft.com/office/drawing/2014/main" id="{4DB0CCDA-25D7-B443-BE88-0D6755860F54}"/>
              </a:ext>
            </a:extLst>
          </p:cNvPr>
          <p:cNvSpPr>
            <a:spLocks noGrp="1"/>
          </p:cNvSpPr>
          <p:nvPr>
            <p:ph sz="half" idx="2"/>
          </p:nvPr>
        </p:nvSpPr>
        <p:spPr>
          <a:xfrm>
            <a:off x="6172200" y="1825625"/>
            <a:ext cx="5181600" cy="435133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9E755C-F656-9D4A-83EC-CC1D8CB33B14}"/>
              </a:ext>
            </a:extLst>
          </p:cNvPr>
          <p:cNvSpPr>
            <a:spLocks noGrp="1"/>
          </p:cNvSpPr>
          <p:nvPr>
            <p:ph type="dt" sz="half" idx="10"/>
          </p:nvPr>
        </p:nvSpPr>
        <p:spPr/>
        <p:txBody>
          <a:bodyPr/>
          <a:lstStyle/>
          <a:p>
            <a:fld id="{7070183D-B514-AD4F-B044-06C7EF3815C5}" type="datetimeFigureOut">
              <a:rPr lang="en-US" smtClean="0"/>
              <a:t>4/29/2024</a:t>
            </a:fld>
            <a:endParaRPr lang="en-US"/>
          </a:p>
        </p:txBody>
      </p:sp>
      <p:sp>
        <p:nvSpPr>
          <p:cNvPr id="6" name="Footer Placeholder 5">
            <a:extLst>
              <a:ext uri="{FF2B5EF4-FFF2-40B4-BE49-F238E27FC236}">
                <a16:creationId xmlns:a16="http://schemas.microsoft.com/office/drawing/2014/main" id="{2C5CD239-1A9D-E240-B41A-D707747535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BAC2A8-AAE2-3149-B172-B5B455775F15}"/>
              </a:ext>
            </a:extLst>
          </p:cNvPr>
          <p:cNvSpPr>
            <a:spLocks noGrp="1"/>
          </p:cNvSpPr>
          <p:nvPr>
            <p:ph type="sldNum" sz="quarter" idx="12"/>
          </p:nvPr>
        </p:nvSpPr>
        <p:spPr/>
        <p:txBody>
          <a:bodyPr/>
          <a:lstStyle/>
          <a:p>
            <a:fld id="{83DAFE14-7A0B-5947-9BC6-2596D2D26B76}" type="slidenum">
              <a:rPr lang="en-US" smtClean="0"/>
              <a:t>‹#›</a:t>
            </a:fld>
            <a:endParaRPr lang="en-US"/>
          </a:p>
        </p:txBody>
      </p:sp>
      <p:sp>
        <p:nvSpPr>
          <p:cNvPr id="10" name="Text Placeholder 9">
            <a:extLst>
              <a:ext uri="{FF2B5EF4-FFF2-40B4-BE49-F238E27FC236}">
                <a16:creationId xmlns:a16="http://schemas.microsoft.com/office/drawing/2014/main" id="{845D65FD-00B3-0D44-8B83-BC18F39D8671}"/>
              </a:ext>
            </a:extLst>
          </p:cNvPr>
          <p:cNvSpPr>
            <a:spLocks noGrp="1"/>
          </p:cNvSpPr>
          <p:nvPr>
            <p:ph type="body" sz="quarter" idx="13" hasCustomPrompt="1"/>
          </p:nvPr>
        </p:nvSpPr>
        <p:spPr>
          <a:xfrm>
            <a:off x="838200" y="1245144"/>
            <a:ext cx="10515600" cy="409677"/>
          </a:xfrm>
        </p:spPr>
        <p:txBody>
          <a:bodyPr>
            <a:noAutofit/>
          </a:bodyPr>
          <a:lstStyle>
            <a:lvl1pPr marL="0" indent="0">
              <a:buFontTx/>
              <a:buNone/>
              <a:defRPr sz="1800" b="1" cap="all" baseline="0">
                <a:solidFill>
                  <a:schemeClr val="accent3">
                    <a:lumMod val="20000"/>
                    <a:lumOff val="80000"/>
                  </a:schemeClr>
                </a:solidFill>
                <a:latin typeface="+mj-lt"/>
              </a:defRPr>
            </a:lvl1pPr>
          </a:lstStyle>
          <a:p>
            <a:pPr lvl="0"/>
            <a:r>
              <a:rPr lang="en-US"/>
              <a:t>SUBHEAD</a:t>
            </a:r>
          </a:p>
        </p:txBody>
      </p:sp>
      <p:grpSp>
        <p:nvGrpSpPr>
          <p:cNvPr id="11" name="Group 10">
            <a:extLst>
              <a:ext uri="{FF2B5EF4-FFF2-40B4-BE49-F238E27FC236}">
                <a16:creationId xmlns:a16="http://schemas.microsoft.com/office/drawing/2014/main" id="{EFDDF3EA-2A2E-4F1C-A8DB-3AA25BBC8F0D}"/>
              </a:ext>
            </a:extLst>
          </p:cNvPr>
          <p:cNvGrpSpPr/>
          <p:nvPr userDrawn="1"/>
        </p:nvGrpSpPr>
        <p:grpSpPr>
          <a:xfrm>
            <a:off x="914400" y="6430277"/>
            <a:ext cx="1193006" cy="245642"/>
            <a:chOff x="9526588" y="404813"/>
            <a:chExt cx="2366962" cy="487362"/>
          </a:xfrm>
        </p:grpSpPr>
        <p:sp>
          <p:nvSpPr>
            <p:cNvPr id="12" name="AutoShape 3">
              <a:extLst>
                <a:ext uri="{FF2B5EF4-FFF2-40B4-BE49-F238E27FC236}">
                  <a16:creationId xmlns:a16="http://schemas.microsoft.com/office/drawing/2014/main" id="{D8CCA8CB-F1EE-44EB-8DC3-3DEF7390AE48}"/>
                </a:ext>
              </a:extLst>
            </p:cNvPr>
            <p:cNvSpPr>
              <a:spLocks noChangeAspect="1" noChangeArrowheads="1" noTextEdit="1"/>
            </p:cNvSpPr>
            <p:nvPr userDrawn="1"/>
          </p:nvSpPr>
          <p:spPr bwMode="auto">
            <a:xfrm>
              <a:off x="9526588" y="404813"/>
              <a:ext cx="23669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5">
              <a:extLst>
                <a:ext uri="{FF2B5EF4-FFF2-40B4-BE49-F238E27FC236}">
                  <a16:creationId xmlns:a16="http://schemas.microsoft.com/office/drawing/2014/main" id="{88E8828E-DFAE-45D6-BFB5-888F10ACEF9B}"/>
                </a:ext>
              </a:extLst>
            </p:cNvPr>
            <p:cNvSpPr>
              <a:spLocks noEditPoints="1"/>
            </p:cNvSpPr>
            <p:nvPr userDrawn="1"/>
          </p:nvSpPr>
          <p:spPr bwMode="auto">
            <a:xfrm>
              <a:off x="9528175" y="406400"/>
              <a:ext cx="530225" cy="484187"/>
            </a:xfrm>
            <a:custGeom>
              <a:avLst/>
              <a:gdLst>
                <a:gd name="T0" fmla="*/ 382 w 445"/>
                <a:gd name="T1" fmla="*/ 69 h 403"/>
                <a:gd name="T2" fmla="*/ 365 w 445"/>
                <a:gd name="T3" fmla="*/ 116 h 403"/>
                <a:gd name="T4" fmla="*/ 365 w 445"/>
                <a:gd name="T5" fmla="*/ 116 h 403"/>
                <a:gd name="T6" fmla="*/ 365 w 445"/>
                <a:gd name="T7" fmla="*/ 271 h 403"/>
                <a:gd name="T8" fmla="*/ 382 w 445"/>
                <a:gd name="T9" fmla="*/ 319 h 403"/>
                <a:gd name="T10" fmla="*/ 382 w 445"/>
                <a:gd name="T11" fmla="*/ 325 h 403"/>
                <a:gd name="T12" fmla="*/ 294 w 445"/>
                <a:gd name="T13" fmla="*/ 325 h 403"/>
                <a:gd name="T14" fmla="*/ 294 w 445"/>
                <a:gd name="T15" fmla="*/ 111 h 403"/>
                <a:gd name="T16" fmla="*/ 357 w 445"/>
                <a:gd name="T17" fmla="*/ 76 h 403"/>
                <a:gd name="T18" fmla="*/ 382 w 445"/>
                <a:gd name="T19" fmla="*/ 61 h 403"/>
                <a:gd name="T20" fmla="*/ 382 w 445"/>
                <a:gd name="T21" fmla="*/ 69 h 403"/>
                <a:gd name="T22" fmla="*/ 258 w 445"/>
                <a:gd name="T23" fmla="*/ 325 h 403"/>
                <a:gd name="T24" fmla="*/ 187 w 445"/>
                <a:gd name="T25" fmla="*/ 325 h 403"/>
                <a:gd name="T26" fmla="*/ 187 w 445"/>
                <a:gd name="T27" fmla="*/ 132 h 403"/>
                <a:gd name="T28" fmla="*/ 195 w 445"/>
                <a:gd name="T29" fmla="*/ 136 h 403"/>
                <a:gd name="T30" fmla="*/ 195 w 445"/>
                <a:gd name="T31" fmla="*/ 136 h 403"/>
                <a:gd name="T32" fmla="*/ 205 w 445"/>
                <a:gd name="T33" fmla="*/ 142 h 403"/>
                <a:gd name="T34" fmla="*/ 214 w 445"/>
                <a:gd name="T35" fmla="*/ 147 h 403"/>
                <a:gd name="T36" fmla="*/ 230 w 445"/>
                <a:gd name="T37" fmla="*/ 147 h 403"/>
                <a:gd name="T38" fmla="*/ 258 w 445"/>
                <a:gd name="T39" fmla="*/ 132 h 403"/>
                <a:gd name="T40" fmla="*/ 258 w 445"/>
                <a:gd name="T41" fmla="*/ 325 h 403"/>
                <a:gd name="T42" fmla="*/ 151 w 445"/>
                <a:gd name="T43" fmla="*/ 325 h 403"/>
                <a:gd name="T44" fmla="*/ 63 w 445"/>
                <a:gd name="T45" fmla="*/ 325 h 403"/>
                <a:gd name="T46" fmla="*/ 63 w 445"/>
                <a:gd name="T47" fmla="*/ 321 h 403"/>
                <a:gd name="T48" fmla="*/ 80 w 445"/>
                <a:gd name="T49" fmla="*/ 290 h 403"/>
                <a:gd name="T50" fmla="*/ 80 w 445"/>
                <a:gd name="T51" fmla="*/ 105 h 403"/>
                <a:gd name="T52" fmla="*/ 63 w 445"/>
                <a:gd name="T53" fmla="*/ 69 h 403"/>
                <a:gd name="T54" fmla="*/ 63 w 445"/>
                <a:gd name="T55" fmla="*/ 61 h 403"/>
                <a:gd name="T56" fmla="*/ 88 w 445"/>
                <a:gd name="T57" fmla="*/ 76 h 403"/>
                <a:gd name="T58" fmla="*/ 88 w 445"/>
                <a:gd name="T59" fmla="*/ 76 h 403"/>
                <a:gd name="T60" fmla="*/ 151 w 445"/>
                <a:gd name="T61" fmla="*/ 111 h 403"/>
                <a:gd name="T62" fmla="*/ 151 w 445"/>
                <a:gd name="T63" fmla="*/ 325 h 403"/>
                <a:gd name="T64" fmla="*/ 0 w 445"/>
                <a:gd name="T65" fmla="*/ 403 h 403"/>
                <a:gd name="T66" fmla="*/ 445 w 445"/>
                <a:gd name="T67" fmla="*/ 403 h 403"/>
                <a:gd name="T68" fmla="*/ 445 w 445"/>
                <a:gd name="T69" fmla="*/ 0 h 403"/>
                <a:gd name="T70" fmla="*/ 0 w 445"/>
                <a:gd name="T71" fmla="*/ 0 h 403"/>
                <a:gd name="T72" fmla="*/ 0 w 445"/>
                <a:gd name="T73" fmla="*/ 40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5" h="403">
                  <a:moveTo>
                    <a:pt x="382" y="69"/>
                  </a:moveTo>
                  <a:cubicBezTo>
                    <a:pt x="366" y="80"/>
                    <a:pt x="365" y="87"/>
                    <a:pt x="365" y="116"/>
                  </a:cubicBezTo>
                  <a:cubicBezTo>
                    <a:pt x="365" y="116"/>
                    <a:pt x="365" y="116"/>
                    <a:pt x="365" y="116"/>
                  </a:cubicBezTo>
                  <a:cubicBezTo>
                    <a:pt x="365" y="271"/>
                    <a:pt x="365" y="271"/>
                    <a:pt x="365" y="271"/>
                  </a:cubicBezTo>
                  <a:cubicBezTo>
                    <a:pt x="365" y="301"/>
                    <a:pt x="367" y="316"/>
                    <a:pt x="382" y="319"/>
                  </a:cubicBezTo>
                  <a:cubicBezTo>
                    <a:pt x="382" y="325"/>
                    <a:pt x="382" y="325"/>
                    <a:pt x="382" y="325"/>
                  </a:cubicBezTo>
                  <a:cubicBezTo>
                    <a:pt x="294" y="325"/>
                    <a:pt x="294" y="325"/>
                    <a:pt x="294" y="325"/>
                  </a:cubicBezTo>
                  <a:cubicBezTo>
                    <a:pt x="294" y="111"/>
                    <a:pt x="294" y="111"/>
                    <a:pt x="294" y="111"/>
                  </a:cubicBezTo>
                  <a:cubicBezTo>
                    <a:pt x="357" y="76"/>
                    <a:pt x="357" y="76"/>
                    <a:pt x="357" y="76"/>
                  </a:cubicBezTo>
                  <a:cubicBezTo>
                    <a:pt x="382" y="61"/>
                    <a:pt x="382" y="61"/>
                    <a:pt x="382" y="61"/>
                  </a:cubicBezTo>
                  <a:lnTo>
                    <a:pt x="382" y="69"/>
                  </a:lnTo>
                  <a:close/>
                  <a:moveTo>
                    <a:pt x="258" y="325"/>
                  </a:moveTo>
                  <a:cubicBezTo>
                    <a:pt x="187" y="325"/>
                    <a:pt x="187" y="325"/>
                    <a:pt x="187" y="325"/>
                  </a:cubicBezTo>
                  <a:cubicBezTo>
                    <a:pt x="187" y="132"/>
                    <a:pt x="187" y="132"/>
                    <a:pt x="187" y="132"/>
                  </a:cubicBezTo>
                  <a:cubicBezTo>
                    <a:pt x="195" y="136"/>
                    <a:pt x="195" y="136"/>
                    <a:pt x="195" y="136"/>
                  </a:cubicBezTo>
                  <a:cubicBezTo>
                    <a:pt x="195" y="136"/>
                    <a:pt x="195" y="136"/>
                    <a:pt x="195" y="136"/>
                  </a:cubicBezTo>
                  <a:cubicBezTo>
                    <a:pt x="205" y="142"/>
                    <a:pt x="205" y="142"/>
                    <a:pt x="205" y="142"/>
                  </a:cubicBezTo>
                  <a:cubicBezTo>
                    <a:pt x="214" y="147"/>
                    <a:pt x="214" y="147"/>
                    <a:pt x="214" y="147"/>
                  </a:cubicBezTo>
                  <a:cubicBezTo>
                    <a:pt x="219" y="150"/>
                    <a:pt x="226" y="150"/>
                    <a:pt x="230" y="147"/>
                  </a:cubicBezTo>
                  <a:cubicBezTo>
                    <a:pt x="258" y="132"/>
                    <a:pt x="258" y="132"/>
                    <a:pt x="258" y="132"/>
                  </a:cubicBezTo>
                  <a:lnTo>
                    <a:pt x="258" y="325"/>
                  </a:lnTo>
                  <a:close/>
                  <a:moveTo>
                    <a:pt x="151" y="325"/>
                  </a:moveTo>
                  <a:cubicBezTo>
                    <a:pt x="63" y="325"/>
                    <a:pt x="63" y="325"/>
                    <a:pt x="63" y="325"/>
                  </a:cubicBezTo>
                  <a:cubicBezTo>
                    <a:pt x="63" y="321"/>
                    <a:pt x="63" y="321"/>
                    <a:pt x="63" y="321"/>
                  </a:cubicBezTo>
                  <a:cubicBezTo>
                    <a:pt x="75" y="319"/>
                    <a:pt x="79" y="309"/>
                    <a:pt x="80" y="290"/>
                  </a:cubicBezTo>
                  <a:cubicBezTo>
                    <a:pt x="80" y="105"/>
                    <a:pt x="80" y="105"/>
                    <a:pt x="80" y="105"/>
                  </a:cubicBezTo>
                  <a:cubicBezTo>
                    <a:pt x="79" y="85"/>
                    <a:pt x="77" y="78"/>
                    <a:pt x="63" y="69"/>
                  </a:cubicBezTo>
                  <a:cubicBezTo>
                    <a:pt x="63" y="61"/>
                    <a:pt x="63" y="61"/>
                    <a:pt x="63" y="61"/>
                  </a:cubicBezTo>
                  <a:cubicBezTo>
                    <a:pt x="88" y="76"/>
                    <a:pt x="88" y="76"/>
                    <a:pt x="88" y="76"/>
                  </a:cubicBezTo>
                  <a:cubicBezTo>
                    <a:pt x="88" y="76"/>
                    <a:pt x="88" y="76"/>
                    <a:pt x="88" y="76"/>
                  </a:cubicBezTo>
                  <a:cubicBezTo>
                    <a:pt x="151" y="111"/>
                    <a:pt x="151" y="111"/>
                    <a:pt x="151" y="111"/>
                  </a:cubicBezTo>
                  <a:lnTo>
                    <a:pt x="151" y="325"/>
                  </a:lnTo>
                  <a:close/>
                  <a:moveTo>
                    <a:pt x="0" y="403"/>
                  </a:moveTo>
                  <a:cubicBezTo>
                    <a:pt x="445" y="403"/>
                    <a:pt x="445" y="403"/>
                    <a:pt x="445" y="403"/>
                  </a:cubicBezTo>
                  <a:cubicBezTo>
                    <a:pt x="445" y="0"/>
                    <a:pt x="445" y="0"/>
                    <a:pt x="445" y="0"/>
                  </a:cubicBezTo>
                  <a:cubicBezTo>
                    <a:pt x="0" y="0"/>
                    <a:pt x="0" y="0"/>
                    <a:pt x="0" y="0"/>
                  </a:cubicBezTo>
                  <a:lnTo>
                    <a:pt x="0" y="403"/>
                  </a:lnTo>
                  <a:close/>
                </a:path>
              </a:pathLst>
            </a:custGeom>
            <a:solidFill>
              <a:srgbClr val="515151"/>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6">
              <a:extLst>
                <a:ext uri="{FF2B5EF4-FFF2-40B4-BE49-F238E27FC236}">
                  <a16:creationId xmlns:a16="http://schemas.microsoft.com/office/drawing/2014/main" id="{4D275945-B4A7-4BC7-A440-6B8B044F926C}"/>
                </a:ext>
              </a:extLst>
            </p:cNvPr>
            <p:cNvSpPr>
              <a:spLocks noEditPoints="1"/>
            </p:cNvSpPr>
            <p:nvPr userDrawn="1"/>
          </p:nvSpPr>
          <p:spPr bwMode="auto">
            <a:xfrm>
              <a:off x="10231438" y="773113"/>
              <a:ext cx="1660525" cy="117475"/>
            </a:xfrm>
            <a:custGeom>
              <a:avLst/>
              <a:gdLst>
                <a:gd name="T0" fmla="*/ 1334 w 1392"/>
                <a:gd name="T1" fmla="*/ 2 h 98"/>
                <a:gd name="T2" fmla="*/ 1369 w 1392"/>
                <a:gd name="T3" fmla="*/ 96 h 98"/>
                <a:gd name="T4" fmla="*/ 1279 w 1392"/>
                <a:gd name="T5" fmla="*/ 20 h 98"/>
                <a:gd name="T6" fmla="*/ 1325 w 1392"/>
                <a:gd name="T7" fmla="*/ 2 h 98"/>
                <a:gd name="T8" fmla="*/ 1282 w 1392"/>
                <a:gd name="T9" fmla="*/ 2 h 98"/>
                <a:gd name="T10" fmla="*/ 1256 w 1392"/>
                <a:gd name="T11" fmla="*/ 96 h 98"/>
                <a:gd name="T12" fmla="*/ 1252 w 1392"/>
                <a:gd name="T13" fmla="*/ 52 h 98"/>
                <a:gd name="T14" fmla="*/ 1255 w 1392"/>
                <a:gd name="T15" fmla="*/ 12 h 98"/>
                <a:gd name="T16" fmla="*/ 1114 w 1392"/>
                <a:gd name="T17" fmla="*/ 96 h 98"/>
                <a:gd name="T18" fmla="*/ 1146 w 1392"/>
                <a:gd name="T19" fmla="*/ 96 h 98"/>
                <a:gd name="T20" fmla="*/ 1179 w 1392"/>
                <a:gd name="T21" fmla="*/ 96 h 98"/>
                <a:gd name="T22" fmla="*/ 1152 w 1392"/>
                <a:gd name="T23" fmla="*/ 77 h 98"/>
                <a:gd name="T24" fmla="*/ 1114 w 1392"/>
                <a:gd name="T25" fmla="*/ 96 h 98"/>
                <a:gd name="T26" fmla="*/ 1064 w 1392"/>
                <a:gd name="T27" fmla="*/ 86 h 98"/>
                <a:gd name="T28" fmla="*/ 1064 w 1392"/>
                <a:gd name="T29" fmla="*/ 42 h 98"/>
                <a:gd name="T30" fmla="*/ 1052 w 1392"/>
                <a:gd name="T31" fmla="*/ 2 h 98"/>
                <a:gd name="T32" fmla="*/ 980 w 1392"/>
                <a:gd name="T33" fmla="*/ 49 h 98"/>
                <a:gd name="T34" fmla="*/ 1030 w 1392"/>
                <a:gd name="T35" fmla="*/ 96 h 98"/>
                <a:gd name="T36" fmla="*/ 1009 w 1392"/>
                <a:gd name="T37" fmla="*/ 57 h 98"/>
                <a:gd name="T38" fmla="*/ 1011 w 1392"/>
                <a:gd name="T39" fmla="*/ 10 h 98"/>
                <a:gd name="T40" fmla="*/ 942 w 1392"/>
                <a:gd name="T41" fmla="*/ 15 h 98"/>
                <a:gd name="T42" fmla="*/ 907 w 1392"/>
                <a:gd name="T43" fmla="*/ 96 h 98"/>
                <a:gd name="T44" fmla="*/ 963 w 1392"/>
                <a:gd name="T45" fmla="*/ 96 h 98"/>
                <a:gd name="T46" fmla="*/ 907 w 1392"/>
                <a:gd name="T47" fmla="*/ 96 h 98"/>
                <a:gd name="T48" fmla="*/ 854 w 1392"/>
                <a:gd name="T49" fmla="*/ 20 h 98"/>
                <a:gd name="T50" fmla="*/ 889 w 1392"/>
                <a:gd name="T51" fmla="*/ 2 h 98"/>
                <a:gd name="T52" fmla="*/ 842 w 1392"/>
                <a:gd name="T53" fmla="*/ 2 h 98"/>
                <a:gd name="T54" fmla="*/ 815 w 1392"/>
                <a:gd name="T55" fmla="*/ 61 h 98"/>
                <a:gd name="T56" fmla="*/ 780 w 1392"/>
                <a:gd name="T57" fmla="*/ 96 h 98"/>
                <a:gd name="T58" fmla="*/ 836 w 1392"/>
                <a:gd name="T59" fmla="*/ 96 h 98"/>
                <a:gd name="T60" fmla="*/ 684 w 1392"/>
                <a:gd name="T61" fmla="*/ 96 h 98"/>
                <a:gd name="T62" fmla="*/ 717 w 1392"/>
                <a:gd name="T63" fmla="*/ 96 h 98"/>
                <a:gd name="T64" fmla="*/ 749 w 1392"/>
                <a:gd name="T65" fmla="*/ 96 h 98"/>
                <a:gd name="T66" fmla="*/ 723 w 1392"/>
                <a:gd name="T67" fmla="*/ 77 h 98"/>
                <a:gd name="T68" fmla="*/ 684 w 1392"/>
                <a:gd name="T69" fmla="*/ 96 h 98"/>
                <a:gd name="T70" fmla="*/ 569 w 1392"/>
                <a:gd name="T71" fmla="*/ 2 h 98"/>
                <a:gd name="T72" fmla="*/ 604 w 1392"/>
                <a:gd name="T73" fmla="*/ 96 h 98"/>
                <a:gd name="T74" fmla="*/ 514 w 1392"/>
                <a:gd name="T75" fmla="*/ 20 h 98"/>
                <a:gd name="T76" fmla="*/ 560 w 1392"/>
                <a:gd name="T77" fmla="*/ 2 h 98"/>
                <a:gd name="T78" fmla="*/ 517 w 1392"/>
                <a:gd name="T79" fmla="*/ 2 h 98"/>
                <a:gd name="T80" fmla="*/ 492 w 1392"/>
                <a:gd name="T81" fmla="*/ 96 h 98"/>
                <a:gd name="T82" fmla="*/ 488 w 1392"/>
                <a:gd name="T83" fmla="*/ 52 h 98"/>
                <a:gd name="T84" fmla="*/ 490 w 1392"/>
                <a:gd name="T85" fmla="*/ 12 h 98"/>
                <a:gd name="T86" fmla="*/ 349 w 1392"/>
                <a:gd name="T87" fmla="*/ 96 h 98"/>
                <a:gd name="T88" fmla="*/ 382 w 1392"/>
                <a:gd name="T89" fmla="*/ 96 h 98"/>
                <a:gd name="T90" fmla="*/ 414 w 1392"/>
                <a:gd name="T91" fmla="*/ 96 h 98"/>
                <a:gd name="T92" fmla="*/ 387 w 1392"/>
                <a:gd name="T93" fmla="*/ 77 h 98"/>
                <a:gd name="T94" fmla="*/ 349 w 1392"/>
                <a:gd name="T95" fmla="*/ 96 h 98"/>
                <a:gd name="T96" fmla="*/ 281 w 1392"/>
                <a:gd name="T97" fmla="*/ 2 h 98"/>
                <a:gd name="T98" fmla="*/ 316 w 1392"/>
                <a:gd name="T99" fmla="*/ 96 h 98"/>
                <a:gd name="T100" fmla="*/ 219 w 1392"/>
                <a:gd name="T101" fmla="*/ 26 h 98"/>
                <a:gd name="T102" fmla="*/ 218 w 1392"/>
                <a:gd name="T103" fmla="*/ 67 h 98"/>
                <a:gd name="T104" fmla="*/ 247 w 1392"/>
                <a:gd name="T105" fmla="*/ 10 h 98"/>
                <a:gd name="T106" fmla="*/ 211 w 1392"/>
                <a:gd name="T107" fmla="*/ 96 h 98"/>
                <a:gd name="T108" fmla="*/ 207 w 1392"/>
                <a:gd name="T109" fmla="*/ 52 h 98"/>
                <a:gd name="T110" fmla="*/ 209 w 1392"/>
                <a:gd name="T111" fmla="*/ 12 h 98"/>
                <a:gd name="T112" fmla="*/ 115 w 1392"/>
                <a:gd name="T113" fmla="*/ 96 h 98"/>
                <a:gd name="T114" fmla="*/ 123 w 1392"/>
                <a:gd name="T115" fmla="*/ 83 h 98"/>
                <a:gd name="T116" fmla="*/ 115 w 1392"/>
                <a:gd name="T117" fmla="*/ 96 h 98"/>
                <a:gd name="T118" fmla="*/ 39 w 1392"/>
                <a:gd name="T119" fmla="*/ 20 h 98"/>
                <a:gd name="T120" fmla="*/ 73 w 1392"/>
                <a:gd name="T121" fmla="*/ 2 h 98"/>
                <a:gd name="T122" fmla="*/ 27 w 1392"/>
                <a:gd name="T123" fmla="*/ 2 h 98"/>
                <a:gd name="T124" fmla="*/ 11 w 1392"/>
                <a:gd name="T125" fmla="*/ 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92" h="98">
                  <a:moveTo>
                    <a:pt x="1369" y="12"/>
                  </a:moveTo>
                  <a:cubicBezTo>
                    <a:pt x="1392" y="12"/>
                    <a:pt x="1392" y="12"/>
                    <a:pt x="1392" y="12"/>
                  </a:cubicBezTo>
                  <a:cubicBezTo>
                    <a:pt x="1392" y="2"/>
                    <a:pt x="1392" y="2"/>
                    <a:pt x="1392" y="2"/>
                  </a:cubicBezTo>
                  <a:cubicBezTo>
                    <a:pt x="1334" y="2"/>
                    <a:pt x="1334" y="2"/>
                    <a:pt x="1334" y="2"/>
                  </a:cubicBezTo>
                  <a:cubicBezTo>
                    <a:pt x="1334" y="12"/>
                    <a:pt x="1334" y="12"/>
                    <a:pt x="1334" y="12"/>
                  </a:cubicBezTo>
                  <a:cubicBezTo>
                    <a:pt x="1357" y="12"/>
                    <a:pt x="1357" y="12"/>
                    <a:pt x="1357" y="12"/>
                  </a:cubicBezTo>
                  <a:cubicBezTo>
                    <a:pt x="1357" y="96"/>
                    <a:pt x="1357" y="96"/>
                    <a:pt x="1357" y="96"/>
                  </a:cubicBezTo>
                  <a:cubicBezTo>
                    <a:pt x="1369" y="96"/>
                    <a:pt x="1369" y="96"/>
                    <a:pt x="1369" y="96"/>
                  </a:cubicBezTo>
                  <a:lnTo>
                    <a:pt x="1369" y="12"/>
                  </a:lnTo>
                  <a:close/>
                  <a:moveTo>
                    <a:pt x="1267" y="96"/>
                  </a:moveTo>
                  <a:cubicBezTo>
                    <a:pt x="1279" y="96"/>
                    <a:pt x="1279" y="96"/>
                    <a:pt x="1279" y="96"/>
                  </a:cubicBezTo>
                  <a:cubicBezTo>
                    <a:pt x="1279" y="20"/>
                    <a:pt x="1279" y="20"/>
                    <a:pt x="1279" y="20"/>
                  </a:cubicBezTo>
                  <a:cubicBezTo>
                    <a:pt x="1279" y="20"/>
                    <a:pt x="1279" y="20"/>
                    <a:pt x="1279" y="20"/>
                  </a:cubicBezTo>
                  <a:cubicBezTo>
                    <a:pt x="1309" y="96"/>
                    <a:pt x="1309" y="96"/>
                    <a:pt x="1309" y="96"/>
                  </a:cubicBezTo>
                  <a:cubicBezTo>
                    <a:pt x="1325" y="96"/>
                    <a:pt x="1325" y="96"/>
                    <a:pt x="1325" y="96"/>
                  </a:cubicBezTo>
                  <a:cubicBezTo>
                    <a:pt x="1325" y="2"/>
                    <a:pt x="1325" y="2"/>
                    <a:pt x="1325" y="2"/>
                  </a:cubicBezTo>
                  <a:cubicBezTo>
                    <a:pt x="1313" y="2"/>
                    <a:pt x="1313" y="2"/>
                    <a:pt x="1313" y="2"/>
                  </a:cubicBezTo>
                  <a:cubicBezTo>
                    <a:pt x="1313" y="81"/>
                    <a:pt x="1313" y="81"/>
                    <a:pt x="1313" y="81"/>
                  </a:cubicBezTo>
                  <a:cubicBezTo>
                    <a:pt x="1313" y="81"/>
                    <a:pt x="1313" y="81"/>
                    <a:pt x="1313" y="81"/>
                  </a:cubicBezTo>
                  <a:cubicBezTo>
                    <a:pt x="1282" y="2"/>
                    <a:pt x="1282" y="2"/>
                    <a:pt x="1282" y="2"/>
                  </a:cubicBezTo>
                  <a:cubicBezTo>
                    <a:pt x="1267" y="2"/>
                    <a:pt x="1267" y="2"/>
                    <a:pt x="1267" y="2"/>
                  </a:cubicBezTo>
                  <a:lnTo>
                    <a:pt x="1267" y="96"/>
                  </a:lnTo>
                  <a:close/>
                  <a:moveTo>
                    <a:pt x="1206" y="96"/>
                  </a:moveTo>
                  <a:cubicBezTo>
                    <a:pt x="1256" y="96"/>
                    <a:pt x="1256" y="96"/>
                    <a:pt x="1256" y="96"/>
                  </a:cubicBezTo>
                  <a:cubicBezTo>
                    <a:pt x="1256" y="86"/>
                    <a:pt x="1256" y="86"/>
                    <a:pt x="1256" y="86"/>
                  </a:cubicBezTo>
                  <a:cubicBezTo>
                    <a:pt x="1218" y="86"/>
                    <a:pt x="1218" y="86"/>
                    <a:pt x="1218" y="86"/>
                  </a:cubicBezTo>
                  <a:cubicBezTo>
                    <a:pt x="1218" y="52"/>
                    <a:pt x="1218" y="52"/>
                    <a:pt x="1218" y="52"/>
                  </a:cubicBezTo>
                  <a:cubicBezTo>
                    <a:pt x="1252" y="52"/>
                    <a:pt x="1252" y="52"/>
                    <a:pt x="1252" y="52"/>
                  </a:cubicBezTo>
                  <a:cubicBezTo>
                    <a:pt x="1252" y="42"/>
                    <a:pt x="1252" y="42"/>
                    <a:pt x="1252" y="42"/>
                  </a:cubicBezTo>
                  <a:cubicBezTo>
                    <a:pt x="1218" y="42"/>
                    <a:pt x="1218" y="42"/>
                    <a:pt x="1218" y="42"/>
                  </a:cubicBezTo>
                  <a:cubicBezTo>
                    <a:pt x="1218" y="12"/>
                    <a:pt x="1218" y="12"/>
                    <a:pt x="1218" y="12"/>
                  </a:cubicBezTo>
                  <a:cubicBezTo>
                    <a:pt x="1255" y="12"/>
                    <a:pt x="1255" y="12"/>
                    <a:pt x="1255" y="12"/>
                  </a:cubicBezTo>
                  <a:cubicBezTo>
                    <a:pt x="1255" y="2"/>
                    <a:pt x="1255" y="2"/>
                    <a:pt x="1255" y="2"/>
                  </a:cubicBezTo>
                  <a:cubicBezTo>
                    <a:pt x="1206" y="2"/>
                    <a:pt x="1206" y="2"/>
                    <a:pt x="1206" y="2"/>
                  </a:cubicBezTo>
                  <a:lnTo>
                    <a:pt x="1206" y="96"/>
                  </a:lnTo>
                  <a:close/>
                  <a:moveTo>
                    <a:pt x="1114" y="96"/>
                  </a:moveTo>
                  <a:cubicBezTo>
                    <a:pt x="1125" y="96"/>
                    <a:pt x="1125" y="96"/>
                    <a:pt x="1125" y="96"/>
                  </a:cubicBezTo>
                  <a:cubicBezTo>
                    <a:pt x="1125" y="14"/>
                    <a:pt x="1125" y="14"/>
                    <a:pt x="1125" y="14"/>
                  </a:cubicBezTo>
                  <a:cubicBezTo>
                    <a:pt x="1125" y="14"/>
                    <a:pt x="1125" y="14"/>
                    <a:pt x="1125" y="14"/>
                  </a:cubicBezTo>
                  <a:cubicBezTo>
                    <a:pt x="1146" y="96"/>
                    <a:pt x="1146" y="96"/>
                    <a:pt x="1146" y="96"/>
                  </a:cubicBezTo>
                  <a:cubicBezTo>
                    <a:pt x="1158" y="96"/>
                    <a:pt x="1158" y="96"/>
                    <a:pt x="1158" y="96"/>
                  </a:cubicBezTo>
                  <a:cubicBezTo>
                    <a:pt x="1179" y="14"/>
                    <a:pt x="1179" y="14"/>
                    <a:pt x="1179" y="14"/>
                  </a:cubicBezTo>
                  <a:cubicBezTo>
                    <a:pt x="1179" y="14"/>
                    <a:pt x="1179" y="14"/>
                    <a:pt x="1179" y="14"/>
                  </a:cubicBezTo>
                  <a:cubicBezTo>
                    <a:pt x="1179" y="96"/>
                    <a:pt x="1179" y="96"/>
                    <a:pt x="1179" y="96"/>
                  </a:cubicBezTo>
                  <a:cubicBezTo>
                    <a:pt x="1190" y="96"/>
                    <a:pt x="1190" y="96"/>
                    <a:pt x="1190" y="96"/>
                  </a:cubicBezTo>
                  <a:cubicBezTo>
                    <a:pt x="1190" y="2"/>
                    <a:pt x="1190" y="2"/>
                    <a:pt x="1190" y="2"/>
                  </a:cubicBezTo>
                  <a:cubicBezTo>
                    <a:pt x="1171" y="2"/>
                    <a:pt x="1171" y="2"/>
                    <a:pt x="1171" y="2"/>
                  </a:cubicBezTo>
                  <a:cubicBezTo>
                    <a:pt x="1152" y="77"/>
                    <a:pt x="1152" y="77"/>
                    <a:pt x="1152" y="77"/>
                  </a:cubicBezTo>
                  <a:cubicBezTo>
                    <a:pt x="1152" y="77"/>
                    <a:pt x="1152" y="77"/>
                    <a:pt x="1152" y="77"/>
                  </a:cubicBezTo>
                  <a:cubicBezTo>
                    <a:pt x="1133" y="2"/>
                    <a:pt x="1133" y="2"/>
                    <a:pt x="1133" y="2"/>
                  </a:cubicBezTo>
                  <a:cubicBezTo>
                    <a:pt x="1114" y="2"/>
                    <a:pt x="1114" y="2"/>
                    <a:pt x="1114" y="2"/>
                  </a:cubicBezTo>
                  <a:lnTo>
                    <a:pt x="1114" y="96"/>
                  </a:lnTo>
                  <a:close/>
                  <a:moveTo>
                    <a:pt x="1052" y="96"/>
                  </a:moveTo>
                  <a:cubicBezTo>
                    <a:pt x="1102" y="96"/>
                    <a:pt x="1102" y="96"/>
                    <a:pt x="1102" y="96"/>
                  </a:cubicBezTo>
                  <a:cubicBezTo>
                    <a:pt x="1102" y="86"/>
                    <a:pt x="1102" y="86"/>
                    <a:pt x="1102" y="86"/>
                  </a:cubicBezTo>
                  <a:cubicBezTo>
                    <a:pt x="1064" y="86"/>
                    <a:pt x="1064" y="86"/>
                    <a:pt x="1064" y="86"/>
                  </a:cubicBezTo>
                  <a:cubicBezTo>
                    <a:pt x="1064" y="52"/>
                    <a:pt x="1064" y="52"/>
                    <a:pt x="1064" y="52"/>
                  </a:cubicBezTo>
                  <a:cubicBezTo>
                    <a:pt x="1099" y="52"/>
                    <a:pt x="1099" y="52"/>
                    <a:pt x="1099" y="52"/>
                  </a:cubicBezTo>
                  <a:cubicBezTo>
                    <a:pt x="1099" y="42"/>
                    <a:pt x="1099" y="42"/>
                    <a:pt x="1099" y="42"/>
                  </a:cubicBezTo>
                  <a:cubicBezTo>
                    <a:pt x="1064" y="42"/>
                    <a:pt x="1064" y="42"/>
                    <a:pt x="1064" y="42"/>
                  </a:cubicBezTo>
                  <a:cubicBezTo>
                    <a:pt x="1064" y="12"/>
                    <a:pt x="1064" y="12"/>
                    <a:pt x="1064" y="12"/>
                  </a:cubicBezTo>
                  <a:cubicBezTo>
                    <a:pt x="1101" y="12"/>
                    <a:pt x="1101" y="12"/>
                    <a:pt x="1101" y="12"/>
                  </a:cubicBezTo>
                  <a:cubicBezTo>
                    <a:pt x="1101" y="2"/>
                    <a:pt x="1101" y="2"/>
                    <a:pt x="1101" y="2"/>
                  </a:cubicBezTo>
                  <a:cubicBezTo>
                    <a:pt x="1052" y="2"/>
                    <a:pt x="1052" y="2"/>
                    <a:pt x="1052" y="2"/>
                  </a:cubicBezTo>
                  <a:lnTo>
                    <a:pt x="1052" y="96"/>
                  </a:lnTo>
                  <a:close/>
                  <a:moveTo>
                    <a:pt x="1038" y="28"/>
                  </a:moveTo>
                  <a:cubicBezTo>
                    <a:pt x="1038" y="23"/>
                    <a:pt x="1038" y="0"/>
                    <a:pt x="1011" y="0"/>
                  </a:cubicBezTo>
                  <a:cubicBezTo>
                    <a:pt x="985" y="0"/>
                    <a:pt x="980" y="25"/>
                    <a:pt x="980" y="49"/>
                  </a:cubicBezTo>
                  <a:cubicBezTo>
                    <a:pt x="980" y="74"/>
                    <a:pt x="985" y="98"/>
                    <a:pt x="1009" y="98"/>
                  </a:cubicBezTo>
                  <a:cubicBezTo>
                    <a:pt x="1019" y="98"/>
                    <a:pt x="1027" y="91"/>
                    <a:pt x="1029" y="83"/>
                  </a:cubicBezTo>
                  <a:cubicBezTo>
                    <a:pt x="1030" y="83"/>
                    <a:pt x="1030" y="83"/>
                    <a:pt x="1030" y="83"/>
                  </a:cubicBezTo>
                  <a:cubicBezTo>
                    <a:pt x="1030" y="96"/>
                    <a:pt x="1030" y="96"/>
                    <a:pt x="1030" y="96"/>
                  </a:cubicBezTo>
                  <a:cubicBezTo>
                    <a:pt x="1038" y="96"/>
                    <a:pt x="1038" y="96"/>
                    <a:pt x="1038" y="96"/>
                  </a:cubicBezTo>
                  <a:cubicBezTo>
                    <a:pt x="1038" y="47"/>
                    <a:pt x="1038" y="47"/>
                    <a:pt x="1038" y="47"/>
                  </a:cubicBezTo>
                  <a:cubicBezTo>
                    <a:pt x="1009" y="47"/>
                    <a:pt x="1009" y="47"/>
                    <a:pt x="1009" y="47"/>
                  </a:cubicBezTo>
                  <a:cubicBezTo>
                    <a:pt x="1009" y="57"/>
                    <a:pt x="1009" y="57"/>
                    <a:pt x="1009" y="57"/>
                  </a:cubicBezTo>
                  <a:cubicBezTo>
                    <a:pt x="1028" y="57"/>
                    <a:pt x="1028" y="57"/>
                    <a:pt x="1028" y="57"/>
                  </a:cubicBezTo>
                  <a:cubicBezTo>
                    <a:pt x="1028" y="69"/>
                    <a:pt x="1027" y="89"/>
                    <a:pt x="1011" y="89"/>
                  </a:cubicBezTo>
                  <a:cubicBezTo>
                    <a:pt x="994" y="89"/>
                    <a:pt x="992" y="71"/>
                    <a:pt x="992" y="49"/>
                  </a:cubicBezTo>
                  <a:cubicBezTo>
                    <a:pt x="992" y="27"/>
                    <a:pt x="994" y="10"/>
                    <a:pt x="1011" y="10"/>
                  </a:cubicBezTo>
                  <a:cubicBezTo>
                    <a:pt x="1022" y="10"/>
                    <a:pt x="1026" y="18"/>
                    <a:pt x="1026" y="28"/>
                  </a:cubicBezTo>
                  <a:lnTo>
                    <a:pt x="1038" y="28"/>
                  </a:lnTo>
                  <a:close/>
                  <a:moveTo>
                    <a:pt x="941" y="15"/>
                  </a:moveTo>
                  <a:cubicBezTo>
                    <a:pt x="942" y="15"/>
                    <a:pt x="942" y="15"/>
                    <a:pt x="942" y="15"/>
                  </a:cubicBezTo>
                  <a:cubicBezTo>
                    <a:pt x="954" y="61"/>
                    <a:pt x="954" y="61"/>
                    <a:pt x="954" y="61"/>
                  </a:cubicBezTo>
                  <a:cubicBezTo>
                    <a:pt x="928" y="61"/>
                    <a:pt x="928" y="61"/>
                    <a:pt x="928" y="61"/>
                  </a:cubicBezTo>
                  <a:lnTo>
                    <a:pt x="941" y="15"/>
                  </a:lnTo>
                  <a:close/>
                  <a:moveTo>
                    <a:pt x="907" y="96"/>
                  </a:moveTo>
                  <a:cubicBezTo>
                    <a:pt x="919" y="96"/>
                    <a:pt x="919" y="96"/>
                    <a:pt x="919" y="96"/>
                  </a:cubicBezTo>
                  <a:cubicBezTo>
                    <a:pt x="926" y="70"/>
                    <a:pt x="926" y="70"/>
                    <a:pt x="926" y="70"/>
                  </a:cubicBezTo>
                  <a:cubicBezTo>
                    <a:pt x="956" y="70"/>
                    <a:pt x="956" y="70"/>
                    <a:pt x="956" y="70"/>
                  </a:cubicBezTo>
                  <a:cubicBezTo>
                    <a:pt x="963" y="96"/>
                    <a:pt x="963" y="96"/>
                    <a:pt x="963" y="96"/>
                  </a:cubicBezTo>
                  <a:cubicBezTo>
                    <a:pt x="975" y="96"/>
                    <a:pt x="975" y="96"/>
                    <a:pt x="975" y="96"/>
                  </a:cubicBezTo>
                  <a:cubicBezTo>
                    <a:pt x="950" y="2"/>
                    <a:pt x="950" y="2"/>
                    <a:pt x="950" y="2"/>
                  </a:cubicBezTo>
                  <a:cubicBezTo>
                    <a:pt x="934" y="2"/>
                    <a:pt x="934" y="2"/>
                    <a:pt x="934" y="2"/>
                  </a:cubicBezTo>
                  <a:lnTo>
                    <a:pt x="907" y="96"/>
                  </a:lnTo>
                  <a:close/>
                  <a:moveTo>
                    <a:pt x="842" y="96"/>
                  </a:moveTo>
                  <a:cubicBezTo>
                    <a:pt x="854" y="96"/>
                    <a:pt x="854" y="96"/>
                    <a:pt x="854" y="96"/>
                  </a:cubicBezTo>
                  <a:cubicBezTo>
                    <a:pt x="854" y="20"/>
                    <a:pt x="854" y="20"/>
                    <a:pt x="854" y="20"/>
                  </a:cubicBezTo>
                  <a:cubicBezTo>
                    <a:pt x="854" y="20"/>
                    <a:pt x="854" y="20"/>
                    <a:pt x="854" y="20"/>
                  </a:cubicBezTo>
                  <a:cubicBezTo>
                    <a:pt x="884" y="96"/>
                    <a:pt x="884" y="96"/>
                    <a:pt x="884" y="96"/>
                  </a:cubicBezTo>
                  <a:cubicBezTo>
                    <a:pt x="900" y="96"/>
                    <a:pt x="900" y="96"/>
                    <a:pt x="900" y="96"/>
                  </a:cubicBezTo>
                  <a:cubicBezTo>
                    <a:pt x="900" y="2"/>
                    <a:pt x="900" y="2"/>
                    <a:pt x="900" y="2"/>
                  </a:cubicBezTo>
                  <a:cubicBezTo>
                    <a:pt x="889" y="2"/>
                    <a:pt x="889" y="2"/>
                    <a:pt x="889" y="2"/>
                  </a:cubicBezTo>
                  <a:cubicBezTo>
                    <a:pt x="889" y="81"/>
                    <a:pt x="889" y="81"/>
                    <a:pt x="889" y="81"/>
                  </a:cubicBezTo>
                  <a:cubicBezTo>
                    <a:pt x="889" y="81"/>
                    <a:pt x="889" y="81"/>
                    <a:pt x="889" y="81"/>
                  </a:cubicBezTo>
                  <a:cubicBezTo>
                    <a:pt x="857" y="2"/>
                    <a:pt x="857" y="2"/>
                    <a:pt x="857" y="2"/>
                  </a:cubicBezTo>
                  <a:cubicBezTo>
                    <a:pt x="842" y="2"/>
                    <a:pt x="842" y="2"/>
                    <a:pt x="842" y="2"/>
                  </a:cubicBezTo>
                  <a:lnTo>
                    <a:pt x="842" y="96"/>
                  </a:lnTo>
                  <a:close/>
                  <a:moveTo>
                    <a:pt x="802" y="15"/>
                  </a:moveTo>
                  <a:cubicBezTo>
                    <a:pt x="803" y="15"/>
                    <a:pt x="803" y="15"/>
                    <a:pt x="803" y="15"/>
                  </a:cubicBezTo>
                  <a:cubicBezTo>
                    <a:pt x="815" y="61"/>
                    <a:pt x="815" y="61"/>
                    <a:pt x="815" y="61"/>
                  </a:cubicBezTo>
                  <a:cubicBezTo>
                    <a:pt x="789" y="61"/>
                    <a:pt x="789" y="61"/>
                    <a:pt x="789" y="61"/>
                  </a:cubicBezTo>
                  <a:lnTo>
                    <a:pt x="802" y="15"/>
                  </a:lnTo>
                  <a:close/>
                  <a:moveTo>
                    <a:pt x="768" y="96"/>
                  </a:moveTo>
                  <a:cubicBezTo>
                    <a:pt x="780" y="96"/>
                    <a:pt x="780" y="96"/>
                    <a:pt x="780" y="96"/>
                  </a:cubicBezTo>
                  <a:cubicBezTo>
                    <a:pt x="787" y="70"/>
                    <a:pt x="787" y="70"/>
                    <a:pt x="787" y="70"/>
                  </a:cubicBezTo>
                  <a:cubicBezTo>
                    <a:pt x="817" y="70"/>
                    <a:pt x="817" y="70"/>
                    <a:pt x="817" y="70"/>
                  </a:cubicBezTo>
                  <a:cubicBezTo>
                    <a:pt x="824" y="96"/>
                    <a:pt x="824" y="96"/>
                    <a:pt x="824" y="96"/>
                  </a:cubicBezTo>
                  <a:cubicBezTo>
                    <a:pt x="836" y="96"/>
                    <a:pt x="836" y="96"/>
                    <a:pt x="836" y="96"/>
                  </a:cubicBezTo>
                  <a:cubicBezTo>
                    <a:pt x="811" y="2"/>
                    <a:pt x="811" y="2"/>
                    <a:pt x="811" y="2"/>
                  </a:cubicBezTo>
                  <a:cubicBezTo>
                    <a:pt x="795" y="2"/>
                    <a:pt x="795" y="2"/>
                    <a:pt x="795" y="2"/>
                  </a:cubicBezTo>
                  <a:lnTo>
                    <a:pt x="768" y="96"/>
                  </a:lnTo>
                  <a:close/>
                  <a:moveTo>
                    <a:pt x="684" y="96"/>
                  </a:moveTo>
                  <a:cubicBezTo>
                    <a:pt x="696" y="96"/>
                    <a:pt x="696" y="96"/>
                    <a:pt x="696" y="96"/>
                  </a:cubicBezTo>
                  <a:cubicBezTo>
                    <a:pt x="696" y="14"/>
                    <a:pt x="696" y="14"/>
                    <a:pt x="696" y="14"/>
                  </a:cubicBezTo>
                  <a:cubicBezTo>
                    <a:pt x="696" y="14"/>
                    <a:pt x="696" y="14"/>
                    <a:pt x="696" y="14"/>
                  </a:cubicBezTo>
                  <a:cubicBezTo>
                    <a:pt x="717" y="96"/>
                    <a:pt x="717" y="96"/>
                    <a:pt x="717" y="96"/>
                  </a:cubicBezTo>
                  <a:cubicBezTo>
                    <a:pt x="728" y="96"/>
                    <a:pt x="728" y="96"/>
                    <a:pt x="728" y="96"/>
                  </a:cubicBezTo>
                  <a:cubicBezTo>
                    <a:pt x="749" y="14"/>
                    <a:pt x="749" y="14"/>
                    <a:pt x="749" y="14"/>
                  </a:cubicBezTo>
                  <a:cubicBezTo>
                    <a:pt x="749" y="14"/>
                    <a:pt x="749" y="14"/>
                    <a:pt x="749" y="14"/>
                  </a:cubicBezTo>
                  <a:cubicBezTo>
                    <a:pt x="749" y="96"/>
                    <a:pt x="749" y="96"/>
                    <a:pt x="749" y="96"/>
                  </a:cubicBezTo>
                  <a:cubicBezTo>
                    <a:pt x="761" y="96"/>
                    <a:pt x="761" y="96"/>
                    <a:pt x="761" y="96"/>
                  </a:cubicBezTo>
                  <a:cubicBezTo>
                    <a:pt x="761" y="2"/>
                    <a:pt x="761" y="2"/>
                    <a:pt x="761" y="2"/>
                  </a:cubicBezTo>
                  <a:cubicBezTo>
                    <a:pt x="742" y="2"/>
                    <a:pt x="742" y="2"/>
                    <a:pt x="742" y="2"/>
                  </a:cubicBezTo>
                  <a:cubicBezTo>
                    <a:pt x="723" y="77"/>
                    <a:pt x="723" y="77"/>
                    <a:pt x="723" y="77"/>
                  </a:cubicBezTo>
                  <a:cubicBezTo>
                    <a:pt x="722" y="77"/>
                    <a:pt x="722" y="77"/>
                    <a:pt x="722" y="77"/>
                  </a:cubicBezTo>
                  <a:cubicBezTo>
                    <a:pt x="704" y="2"/>
                    <a:pt x="704" y="2"/>
                    <a:pt x="704" y="2"/>
                  </a:cubicBezTo>
                  <a:cubicBezTo>
                    <a:pt x="684" y="2"/>
                    <a:pt x="684" y="2"/>
                    <a:pt x="684" y="2"/>
                  </a:cubicBezTo>
                  <a:lnTo>
                    <a:pt x="684" y="96"/>
                  </a:lnTo>
                  <a:close/>
                  <a:moveTo>
                    <a:pt x="604" y="12"/>
                  </a:moveTo>
                  <a:cubicBezTo>
                    <a:pt x="628" y="12"/>
                    <a:pt x="628" y="12"/>
                    <a:pt x="628" y="12"/>
                  </a:cubicBezTo>
                  <a:cubicBezTo>
                    <a:pt x="628" y="2"/>
                    <a:pt x="628" y="2"/>
                    <a:pt x="628" y="2"/>
                  </a:cubicBezTo>
                  <a:cubicBezTo>
                    <a:pt x="569" y="2"/>
                    <a:pt x="569" y="2"/>
                    <a:pt x="569" y="2"/>
                  </a:cubicBezTo>
                  <a:cubicBezTo>
                    <a:pt x="569" y="12"/>
                    <a:pt x="569" y="12"/>
                    <a:pt x="569" y="12"/>
                  </a:cubicBezTo>
                  <a:cubicBezTo>
                    <a:pt x="593" y="12"/>
                    <a:pt x="593" y="12"/>
                    <a:pt x="593" y="12"/>
                  </a:cubicBezTo>
                  <a:cubicBezTo>
                    <a:pt x="593" y="96"/>
                    <a:pt x="593" y="96"/>
                    <a:pt x="593" y="96"/>
                  </a:cubicBezTo>
                  <a:cubicBezTo>
                    <a:pt x="604" y="96"/>
                    <a:pt x="604" y="96"/>
                    <a:pt x="604" y="96"/>
                  </a:cubicBezTo>
                  <a:lnTo>
                    <a:pt x="604" y="12"/>
                  </a:lnTo>
                  <a:close/>
                  <a:moveTo>
                    <a:pt x="502" y="96"/>
                  </a:moveTo>
                  <a:cubicBezTo>
                    <a:pt x="514" y="96"/>
                    <a:pt x="514" y="96"/>
                    <a:pt x="514" y="96"/>
                  </a:cubicBezTo>
                  <a:cubicBezTo>
                    <a:pt x="514" y="20"/>
                    <a:pt x="514" y="20"/>
                    <a:pt x="514" y="20"/>
                  </a:cubicBezTo>
                  <a:cubicBezTo>
                    <a:pt x="514" y="20"/>
                    <a:pt x="514" y="20"/>
                    <a:pt x="514" y="20"/>
                  </a:cubicBezTo>
                  <a:cubicBezTo>
                    <a:pt x="544" y="96"/>
                    <a:pt x="544" y="96"/>
                    <a:pt x="544" y="96"/>
                  </a:cubicBezTo>
                  <a:cubicBezTo>
                    <a:pt x="560" y="96"/>
                    <a:pt x="560" y="96"/>
                    <a:pt x="560" y="96"/>
                  </a:cubicBezTo>
                  <a:cubicBezTo>
                    <a:pt x="560" y="2"/>
                    <a:pt x="560" y="2"/>
                    <a:pt x="560" y="2"/>
                  </a:cubicBezTo>
                  <a:cubicBezTo>
                    <a:pt x="549" y="2"/>
                    <a:pt x="549" y="2"/>
                    <a:pt x="549" y="2"/>
                  </a:cubicBezTo>
                  <a:cubicBezTo>
                    <a:pt x="549" y="81"/>
                    <a:pt x="549" y="81"/>
                    <a:pt x="549" y="81"/>
                  </a:cubicBezTo>
                  <a:cubicBezTo>
                    <a:pt x="548" y="81"/>
                    <a:pt x="548" y="81"/>
                    <a:pt x="548" y="81"/>
                  </a:cubicBezTo>
                  <a:cubicBezTo>
                    <a:pt x="517" y="2"/>
                    <a:pt x="517" y="2"/>
                    <a:pt x="517" y="2"/>
                  </a:cubicBezTo>
                  <a:cubicBezTo>
                    <a:pt x="502" y="2"/>
                    <a:pt x="502" y="2"/>
                    <a:pt x="502" y="2"/>
                  </a:cubicBezTo>
                  <a:lnTo>
                    <a:pt x="502" y="96"/>
                  </a:lnTo>
                  <a:close/>
                  <a:moveTo>
                    <a:pt x="441" y="96"/>
                  </a:moveTo>
                  <a:cubicBezTo>
                    <a:pt x="492" y="96"/>
                    <a:pt x="492" y="96"/>
                    <a:pt x="492" y="96"/>
                  </a:cubicBezTo>
                  <a:cubicBezTo>
                    <a:pt x="492" y="86"/>
                    <a:pt x="492" y="86"/>
                    <a:pt x="492" y="86"/>
                  </a:cubicBezTo>
                  <a:cubicBezTo>
                    <a:pt x="453" y="86"/>
                    <a:pt x="453" y="86"/>
                    <a:pt x="453" y="86"/>
                  </a:cubicBezTo>
                  <a:cubicBezTo>
                    <a:pt x="453" y="52"/>
                    <a:pt x="453" y="52"/>
                    <a:pt x="453" y="52"/>
                  </a:cubicBezTo>
                  <a:cubicBezTo>
                    <a:pt x="488" y="52"/>
                    <a:pt x="488" y="52"/>
                    <a:pt x="488" y="52"/>
                  </a:cubicBezTo>
                  <a:cubicBezTo>
                    <a:pt x="488" y="42"/>
                    <a:pt x="488" y="42"/>
                    <a:pt x="488" y="42"/>
                  </a:cubicBezTo>
                  <a:cubicBezTo>
                    <a:pt x="453" y="42"/>
                    <a:pt x="453" y="42"/>
                    <a:pt x="453" y="42"/>
                  </a:cubicBezTo>
                  <a:cubicBezTo>
                    <a:pt x="453" y="12"/>
                    <a:pt x="453" y="12"/>
                    <a:pt x="453" y="12"/>
                  </a:cubicBezTo>
                  <a:cubicBezTo>
                    <a:pt x="490" y="12"/>
                    <a:pt x="490" y="12"/>
                    <a:pt x="490" y="12"/>
                  </a:cubicBezTo>
                  <a:cubicBezTo>
                    <a:pt x="490" y="2"/>
                    <a:pt x="490" y="2"/>
                    <a:pt x="490" y="2"/>
                  </a:cubicBezTo>
                  <a:cubicBezTo>
                    <a:pt x="441" y="2"/>
                    <a:pt x="441" y="2"/>
                    <a:pt x="441" y="2"/>
                  </a:cubicBezTo>
                  <a:lnTo>
                    <a:pt x="441" y="96"/>
                  </a:lnTo>
                  <a:close/>
                  <a:moveTo>
                    <a:pt x="349" y="96"/>
                  </a:moveTo>
                  <a:cubicBezTo>
                    <a:pt x="360" y="96"/>
                    <a:pt x="360" y="96"/>
                    <a:pt x="360" y="96"/>
                  </a:cubicBezTo>
                  <a:cubicBezTo>
                    <a:pt x="360" y="14"/>
                    <a:pt x="360" y="14"/>
                    <a:pt x="360" y="14"/>
                  </a:cubicBezTo>
                  <a:cubicBezTo>
                    <a:pt x="361" y="14"/>
                    <a:pt x="361" y="14"/>
                    <a:pt x="361" y="14"/>
                  </a:cubicBezTo>
                  <a:cubicBezTo>
                    <a:pt x="382" y="96"/>
                    <a:pt x="382" y="96"/>
                    <a:pt x="382" y="96"/>
                  </a:cubicBezTo>
                  <a:cubicBezTo>
                    <a:pt x="393" y="96"/>
                    <a:pt x="393" y="96"/>
                    <a:pt x="393" y="96"/>
                  </a:cubicBezTo>
                  <a:cubicBezTo>
                    <a:pt x="414" y="14"/>
                    <a:pt x="414" y="14"/>
                    <a:pt x="414" y="14"/>
                  </a:cubicBezTo>
                  <a:cubicBezTo>
                    <a:pt x="414" y="14"/>
                    <a:pt x="414" y="14"/>
                    <a:pt x="414" y="14"/>
                  </a:cubicBezTo>
                  <a:cubicBezTo>
                    <a:pt x="414" y="96"/>
                    <a:pt x="414" y="96"/>
                    <a:pt x="414" y="96"/>
                  </a:cubicBezTo>
                  <a:cubicBezTo>
                    <a:pt x="426" y="96"/>
                    <a:pt x="426" y="96"/>
                    <a:pt x="426" y="96"/>
                  </a:cubicBezTo>
                  <a:cubicBezTo>
                    <a:pt x="426" y="2"/>
                    <a:pt x="426" y="2"/>
                    <a:pt x="426" y="2"/>
                  </a:cubicBezTo>
                  <a:cubicBezTo>
                    <a:pt x="406" y="2"/>
                    <a:pt x="406" y="2"/>
                    <a:pt x="406" y="2"/>
                  </a:cubicBezTo>
                  <a:cubicBezTo>
                    <a:pt x="387" y="77"/>
                    <a:pt x="387" y="77"/>
                    <a:pt x="387" y="77"/>
                  </a:cubicBezTo>
                  <a:cubicBezTo>
                    <a:pt x="387" y="77"/>
                    <a:pt x="387" y="77"/>
                    <a:pt x="387" y="77"/>
                  </a:cubicBezTo>
                  <a:cubicBezTo>
                    <a:pt x="368" y="2"/>
                    <a:pt x="368" y="2"/>
                    <a:pt x="368" y="2"/>
                  </a:cubicBezTo>
                  <a:cubicBezTo>
                    <a:pt x="349" y="2"/>
                    <a:pt x="349" y="2"/>
                    <a:pt x="349" y="2"/>
                  </a:cubicBezTo>
                  <a:lnTo>
                    <a:pt x="349" y="96"/>
                  </a:lnTo>
                  <a:close/>
                  <a:moveTo>
                    <a:pt x="316" y="12"/>
                  </a:moveTo>
                  <a:cubicBezTo>
                    <a:pt x="340" y="12"/>
                    <a:pt x="340" y="12"/>
                    <a:pt x="340" y="12"/>
                  </a:cubicBezTo>
                  <a:cubicBezTo>
                    <a:pt x="340" y="2"/>
                    <a:pt x="340" y="2"/>
                    <a:pt x="340" y="2"/>
                  </a:cubicBezTo>
                  <a:cubicBezTo>
                    <a:pt x="281" y="2"/>
                    <a:pt x="281" y="2"/>
                    <a:pt x="281" y="2"/>
                  </a:cubicBezTo>
                  <a:cubicBezTo>
                    <a:pt x="281" y="12"/>
                    <a:pt x="281" y="12"/>
                    <a:pt x="281" y="12"/>
                  </a:cubicBezTo>
                  <a:cubicBezTo>
                    <a:pt x="305" y="12"/>
                    <a:pt x="305" y="12"/>
                    <a:pt x="305" y="12"/>
                  </a:cubicBezTo>
                  <a:cubicBezTo>
                    <a:pt x="305" y="96"/>
                    <a:pt x="305" y="96"/>
                    <a:pt x="305" y="96"/>
                  </a:cubicBezTo>
                  <a:cubicBezTo>
                    <a:pt x="316" y="96"/>
                    <a:pt x="316" y="96"/>
                    <a:pt x="316" y="96"/>
                  </a:cubicBezTo>
                  <a:lnTo>
                    <a:pt x="316" y="12"/>
                  </a:lnTo>
                  <a:close/>
                  <a:moveTo>
                    <a:pt x="273" y="26"/>
                  </a:moveTo>
                  <a:cubicBezTo>
                    <a:pt x="273" y="9"/>
                    <a:pt x="265" y="0"/>
                    <a:pt x="247" y="0"/>
                  </a:cubicBezTo>
                  <a:cubicBezTo>
                    <a:pt x="223" y="0"/>
                    <a:pt x="219" y="18"/>
                    <a:pt x="219" y="26"/>
                  </a:cubicBezTo>
                  <a:cubicBezTo>
                    <a:pt x="219" y="61"/>
                    <a:pt x="264" y="45"/>
                    <a:pt x="264" y="72"/>
                  </a:cubicBezTo>
                  <a:cubicBezTo>
                    <a:pt x="264" y="82"/>
                    <a:pt x="257" y="89"/>
                    <a:pt x="247" y="89"/>
                  </a:cubicBezTo>
                  <a:cubicBezTo>
                    <a:pt x="230" y="89"/>
                    <a:pt x="230" y="77"/>
                    <a:pt x="230" y="67"/>
                  </a:cubicBezTo>
                  <a:cubicBezTo>
                    <a:pt x="218" y="67"/>
                    <a:pt x="218" y="67"/>
                    <a:pt x="218" y="67"/>
                  </a:cubicBezTo>
                  <a:cubicBezTo>
                    <a:pt x="218" y="87"/>
                    <a:pt x="225" y="98"/>
                    <a:pt x="247" y="98"/>
                  </a:cubicBezTo>
                  <a:cubicBezTo>
                    <a:pt x="260" y="98"/>
                    <a:pt x="276" y="92"/>
                    <a:pt x="276" y="70"/>
                  </a:cubicBezTo>
                  <a:cubicBezTo>
                    <a:pt x="276" y="36"/>
                    <a:pt x="232" y="52"/>
                    <a:pt x="232" y="25"/>
                  </a:cubicBezTo>
                  <a:cubicBezTo>
                    <a:pt x="232" y="15"/>
                    <a:pt x="237" y="10"/>
                    <a:pt x="247" y="10"/>
                  </a:cubicBezTo>
                  <a:cubicBezTo>
                    <a:pt x="258" y="10"/>
                    <a:pt x="262" y="17"/>
                    <a:pt x="262" y="26"/>
                  </a:cubicBezTo>
                  <a:lnTo>
                    <a:pt x="273" y="26"/>
                  </a:lnTo>
                  <a:close/>
                  <a:moveTo>
                    <a:pt x="161" y="96"/>
                  </a:moveTo>
                  <a:cubicBezTo>
                    <a:pt x="211" y="96"/>
                    <a:pt x="211" y="96"/>
                    <a:pt x="211" y="96"/>
                  </a:cubicBezTo>
                  <a:cubicBezTo>
                    <a:pt x="211" y="86"/>
                    <a:pt x="211" y="86"/>
                    <a:pt x="211" y="86"/>
                  </a:cubicBezTo>
                  <a:cubicBezTo>
                    <a:pt x="172" y="86"/>
                    <a:pt x="172" y="86"/>
                    <a:pt x="172" y="86"/>
                  </a:cubicBezTo>
                  <a:cubicBezTo>
                    <a:pt x="172" y="52"/>
                    <a:pt x="172" y="52"/>
                    <a:pt x="172" y="52"/>
                  </a:cubicBezTo>
                  <a:cubicBezTo>
                    <a:pt x="207" y="52"/>
                    <a:pt x="207" y="52"/>
                    <a:pt x="207" y="52"/>
                  </a:cubicBezTo>
                  <a:cubicBezTo>
                    <a:pt x="207" y="42"/>
                    <a:pt x="207" y="42"/>
                    <a:pt x="207" y="42"/>
                  </a:cubicBezTo>
                  <a:cubicBezTo>
                    <a:pt x="172" y="42"/>
                    <a:pt x="172" y="42"/>
                    <a:pt x="172" y="42"/>
                  </a:cubicBezTo>
                  <a:cubicBezTo>
                    <a:pt x="172" y="12"/>
                    <a:pt x="172" y="12"/>
                    <a:pt x="172" y="12"/>
                  </a:cubicBezTo>
                  <a:cubicBezTo>
                    <a:pt x="209" y="12"/>
                    <a:pt x="209" y="12"/>
                    <a:pt x="209" y="12"/>
                  </a:cubicBezTo>
                  <a:cubicBezTo>
                    <a:pt x="209" y="2"/>
                    <a:pt x="209" y="2"/>
                    <a:pt x="209" y="2"/>
                  </a:cubicBezTo>
                  <a:cubicBezTo>
                    <a:pt x="161" y="2"/>
                    <a:pt x="161" y="2"/>
                    <a:pt x="161" y="2"/>
                  </a:cubicBezTo>
                  <a:lnTo>
                    <a:pt x="161" y="96"/>
                  </a:lnTo>
                  <a:close/>
                  <a:moveTo>
                    <a:pt x="115" y="96"/>
                  </a:moveTo>
                  <a:cubicBezTo>
                    <a:pt x="130" y="96"/>
                    <a:pt x="130" y="96"/>
                    <a:pt x="130" y="96"/>
                  </a:cubicBezTo>
                  <a:cubicBezTo>
                    <a:pt x="153" y="2"/>
                    <a:pt x="153" y="2"/>
                    <a:pt x="153" y="2"/>
                  </a:cubicBezTo>
                  <a:cubicBezTo>
                    <a:pt x="141" y="2"/>
                    <a:pt x="141" y="2"/>
                    <a:pt x="141" y="2"/>
                  </a:cubicBezTo>
                  <a:cubicBezTo>
                    <a:pt x="123" y="83"/>
                    <a:pt x="123" y="83"/>
                    <a:pt x="123" y="83"/>
                  </a:cubicBezTo>
                  <a:cubicBezTo>
                    <a:pt x="123" y="83"/>
                    <a:pt x="123" y="83"/>
                    <a:pt x="123" y="83"/>
                  </a:cubicBezTo>
                  <a:cubicBezTo>
                    <a:pt x="104" y="2"/>
                    <a:pt x="104" y="2"/>
                    <a:pt x="104" y="2"/>
                  </a:cubicBezTo>
                  <a:cubicBezTo>
                    <a:pt x="92" y="2"/>
                    <a:pt x="92" y="2"/>
                    <a:pt x="92" y="2"/>
                  </a:cubicBezTo>
                  <a:lnTo>
                    <a:pt x="115" y="96"/>
                  </a:lnTo>
                  <a:close/>
                  <a:moveTo>
                    <a:pt x="27" y="96"/>
                  </a:moveTo>
                  <a:cubicBezTo>
                    <a:pt x="38" y="96"/>
                    <a:pt x="38" y="96"/>
                    <a:pt x="38" y="96"/>
                  </a:cubicBezTo>
                  <a:cubicBezTo>
                    <a:pt x="38" y="20"/>
                    <a:pt x="38" y="20"/>
                    <a:pt x="38" y="20"/>
                  </a:cubicBezTo>
                  <a:cubicBezTo>
                    <a:pt x="39" y="20"/>
                    <a:pt x="39" y="20"/>
                    <a:pt x="39" y="20"/>
                  </a:cubicBezTo>
                  <a:cubicBezTo>
                    <a:pt x="69" y="96"/>
                    <a:pt x="69" y="96"/>
                    <a:pt x="69" y="96"/>
                  </a:cubicBezTo>
                  <a:cubicBezTo>
                    <a:pt x="85" y="96"/>
                    <a:pt x="85" y="96"/>
                    <a:pt x="85" y="96"/>
                  </a:cubicBezTo>
                  <a:cubicBezTo>
                    <a:pt x="85" y="2"/>
                    <a:pt x="85" y="2"/>
                    <a:pt x="85" y="2"/>
                  </a:cubicBezTo>
                  <a:cubicBezTo>
                    <a:pt x="73" y="2"/>
                    <a:pt x="73" y="2"/>
                    <a:pt x="73" y="2"/>
                  </a:cubicBezTo>
                  <a:cubicBezTo>
                    <a:pt x="73" y="81"/>
                    <a:pt x="73" y="81"/>
                    <a:pt x="73" y="81"/>
                  </a:cubicBezTo>
                  <a:cubicBezTo>
                    <a:pt x="73" y="81"/>
                    <a:pt x="73" y="81"/>
                    <a:pt x="73" y="81"/>
                  </a:cubicBezTo>
                  <a:cubicBezTo>
                    <a:pt x="42" y="2"/>
                    <a:pt x="42" y="2"/>
                    <a:pt x="42" y="2"/>
                  </a:cubicBezTo>
                  <a:cubicBezTo>
                    <a:pt x="27" y="2"/>
                    <a:pt x="27" y="2"/>
                    <a:pt x="27" y="2"/>
                  </a:cubicBezTo>
                  <a:lnTo>
                    <a:pt x="27" y="96"/>
                  </a:lnTo>
                  <a:close/>
                  <a:moveTo>
                    <a:pt x="0" y="96"/>
                  </a:moveTo>
                  <a:cubicBezTo>
                    <a:pt x="11" y="96"/>
                    <a:pt x="11" y="96"/>
                    <a:pt x="11" y="96"/>
                  </a:cubicBezTo>
                  <a:cubicBezTo>
                    <a:pt x="11" y="2"/>
                    <a:pt x="11" y="2"/>
                    <a:pt x="11" y="2"/>
                  </a:cubicBezTo>
                  <a:cubicBezTo>
                    <a:pt x="0" y="2"/>
                    <a:pt x="0" y="2"/>
                    <a:pt x="0" y="2"/>
                  </a:cubicBezTo>
                  <a:lnTo>
                    <a:pt x="0" y="96"/>
                  </a:lnTo>
                  <a:close/>
                </a:path>
              </a:pathLst>
            </a:custGeom>
            <a:solidFill>
              <a:srgbClr val="515151"/>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7">
              <a:extLst>
                <a:ext uri="{FF2B5EF4-FFF2-40B4-BE49-F238E27FC236}">
                  <a16:creationId xmlns:a16="http://schemas.microsoft.com/office/drawing/2014/main" id="{DF4A59E0-21F1-432B-84AC-2D259A2C1658}"/>
                </a:ext>
              </a:extLst>
            </p:cNvPr>
            <p:cNvSpPr>
              <a:spLocks/>
            </p:cNvSpPr>
            <p:nvPr userDrawn="1"/>
          </p:nvSpPr>
          <p:spPr bwMode="auto">
            <a:xfrm>
              <a:off x="10609263" y="406400"/>
              <a:ext cx="203200" cy="303212"/>
            </a:xfrm>
            <a:custGeom>
              <a:avLst/>
              <a:gdLst>
                <a:gd name="T0" fmla="*/ 120 w 170"/>
                <a:gd name="T1" fmla="*/ 215 h 252"/>
                <a:gd name="T2" fmla="*/ 94 w 170"/>
                <a:gd name="T3" fmla="*/ 215 h 252"/>
                <a:gd name="T4" fmla="*/ 68 w 170"/>
                <a:gd name="T5" fmla="*/ 194 h 252"/>
                <a:gd name="T6" fmla="*/ 68 w 170"/>
                <a:gd name="T7" fmla="*/ 138 h 252"/>
                <a:gd name="T8" fmla="*/ 110 w 170"/>
                <a:gd name="T9" fmla="*/ 138 h 252"/>
                <a:gd name="T10" fmla="*/ 150 w 170"/>
                <a:gd name="T11" fmla="*/ 155 h 252"/>
                <a:gd name="T12" fmla="*/ 155 w 170"/>
                <a:gd name="T13" fmla="*/ 155 h 252"/>
                <a:gd name="T14" fmla="*/ 154 w 170"/>
                <a:gd name="T15" fmla="*/ 119 h 252"/>
                <a:gd name="T16" fmla="*/ 155 w 170"/>
                <a:gd name="T17" fmla="*/ 82 h 252"/>
                <a:gd name="T18" fmla="*/ 150 w 170"/>
                <a:gd name="T19" fmla="*/ 82 h 252"/>
                <a:gd name="T20" fmla="*/ 109 w 170"/>
                <a:gd name="T21" fmla="*/ 100 h 252"/>
                <a:gd name="T22" fmla="*/ 68 w 170"/>
                <a:gd name="T23" fmla="*/ 100 h 252"/>
                <a:gd name="T24" fmla="*/ 68 w 170"/>
                <a:gd name="T25" fmla="*/ 38 h 252"/>
                <a:gd name="T26" fmla="*/ 117 w 170"/>
                <a:gd name="T27" fmla="*/ 38 h 252"/>
                <a:gd name="T28" fmla="*/ 160 w 170"/>
                <a:gd name="T29" fmla="*/ 55 h 252"/>
                <a:gd name="T30" fmla="*/ 165 w 170"/>
                <a:gd name="T31" fmla="*/ 55 h 252"/>
                <a:gd name="T32" fmla="*/ 165 w 170"/>
                <a:gd name="T33" fmla="*/ 0 h 252"/>
                <a:gd name="T34" fmla="*/ 0 w 170"/>
                <a:gd name="T35" fmla="*/ 0 h 252"/>
                <a:gd name="T36" fmla="*/ 0 w 170"/>
                <a:gd name="T37" fmla="*/ 5 h 252"/>
                <a:gd name="T38" fmla="*/ 19 w 170"/>
                <a:gd name="T39" fmla="*/ 59 h 252"/>
                <a:gd name="T40" fmla="*/ 19 w 170"/>
                <a:gd name="T41" fmla="*/ 192 h 252"/>
                <a:gd name="T42" fmla="*/ 0 w 170"/>
                <a:gd name="T43" fmla="*/ 247 h 252"/>
                <a:gd name="T44" fmla="*/ 0 w 170"/>
                <a:gd name="T45" fmla="*/ 252 h 252"/>
                <a:gd name="T46" fmla="*/ 163 w 170"/>
                <a:gd name="T47" fmla="*/ 252 h 252"/>
                <a:gd name="T48" fmla="*/ 170 w 170"/>
                <a:gd name="T49" fmla="*/ 195 h 252"/>
                <a:gd name="T50" fmla="*/ 165 w 170"/>
                <a:gd name="T51" fmla="*/ 194 h 252"/>
                <a:gd name="T52" fmla="*/ 120 w 170"/>
                <a:gd name="T53" fmla="*/ 21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0" h="252">
                  <a:moveTo>
                    <a:pt x="120" y="215"/>
                  </a:moveTo>
                  <a:cubicBezTo>
                    <a:pt x="94" y="215"/>
                    <a:pt x="94" y="215"/>
                    <a:pt x="94" y="215"/>
                  </a:cubicBezTo>
                  <a:cubicBezTo>
                    <a:pt x="75" y="215"/>
                    <a:pt x="68" y="214"/>
                    <a:pt x="68" y="194"/>
                  </a:cubicBezTo>
                  <a:cubicBezTo>
                    <a:pt x="68" y="138"/>
                    <a:pt x="68" y="138"/>
                    <a:pt x="68" y="138"/>
                  </a:cubicBezTo>
                  <a:cubicBezTo>
                    <a:pt x="110" y="138"/>
                    <a:pt x="110" y="138"/>
                    <a:pt x="110" y="138"/>
                  </a:cubicBezTo>
                  <a:cubicBezTo>
                    <a:pt x="134" y="138"/>
                    <a:pt x="146" y="142"/>
                    <a:pt x="150" y="155"/>
                  </a:cubicBezTo>
                  <a:cubicBezTo>
                    <a:pt x="155" y="155"/>
                    <a:pt x="155" y="155"/>
                    <a:pt x="155" y="155"/>
                  </a:cubicBezTo>
                  <a:cubicBezTo>
                    <a:pt x="154" y="144"/>
                    <a:pt x="154" y="131"/>
                    <a:pt x="154" y="119"/>
                  </a:cubicBezTo>
                  <a:cubicBezTo>
                    <a:pt x="154" y="107"/>
                    <a:pt x="154" y="94"/>
                    <a:pt x="155" y="82"/>
                  </a:cubicBezTo>
                  <a:cubicBezTo>
                    <a:pt x="150" y="82"/>
                    <a:pt x="150" y="82"/>
                    <a:pt x="150" y="82"/>
                  </a:cubicBezTo>
                  <a:cubicBezTo>
                    <a:pt x="145" y="96"/>
                    <a:pt x="134" y="100"/>
                    <a:pt x="109" y="100"/>
                  </a:cubicBezTo>
                  <a:cubicBezTo>
                    <a:pt x="68" y="100"/>
                    <a:pt x="68" y="100"/>
                    <a:pt x="68" y="100"/>
                  </a:cubicBezTo>
                  <a:cubicBezTo>
                    <a:pt x="68" y="38"/>
                    <a:pt x="68" y="38"/>
                    <a:pt x="68" y="38"/>
                  </a:cubicBezTo>
                  <a:cubicBezTo>
                    <a:pt x="117" y="38"/>
                    <a:pt x="117" y="38"/>
                    <a:pt x="117" y="38"/>
                  </a:cubicBezTo>
                  <a:cubicBezTo>
                    <a:pt x="142" y="38"/>
                    <a:pt x="153" y="40"/>
                    <a:pt x="160" y="55"/>
                  </a:cubicBezTo>
                  <a:cubicBezTo>
                    <a:pt x="165" y="55"/>
                    <a:pt x="165" y="55"/>
                    <a:pt x="165" y="55"/>
                  </a:cubicBezTo>
                  <a:cubicBezTo>
                    <a:pt x="165" y="0"/>
                    <a:pt x="165" y="0"/>
                    <a:pt x="165" y="0"/>
                  </a:cubicBezTo>
                  <a:cubicBezTo>
                    <a:pt x="0" y="0"/>
                    <a:pt x="0" y="0"/>
                    <a:pt x="0" y="0"/>
                  </a:cubicBezTo>
                  <a:cubicBezTo>
                    <a:pt x="0" y="5"/>
                    <a:pt x="0" y="5"/>
                    <a:pt x="0" y="5"/>
                  </a:cubicBezTo>
                  <a:cubicBezTo>
                    <a:pt x="18" y="8"/>
                    <a:pt x="19" y="27"/>
                    <a:pt x="19" y="59"/>
                  </a:cubicBezTo>
                  <a:cubicBezTo>
                    <a:pt x="19" y="192"/>
                    <a:pt x="19" y="192"/>
                    <a:pt x="19" y="192"/>
                  </a:cubicBezTo>
                  <a:cubicBezTo>
                    <a:pt x="19" y="225"/>
                    <a:pt x="18" y="243"/>
                    <a:pt x="0" y="247"/>
                  </a:cubicBezTo>
                  <a:cubicBezTo>
                    <a:pt x="0" y="252"/>
                    <a:pt x="0" y="252"/>
                    <a:pt x="0" y="252"/>
                  </a:cubicBezTo>
                  <a:cubicBezTo>
                    <a:pt x="163" y="252"/>
                    <a:pt x="163" y="252"/>
                    <a:pt x="163" y="252"/>
                  </a:cubicBezTo>
                  <a:cubicBezTo>
                    <a:pt x="170" y="195"/>
                    <a:pt x="170" y="195"/>
                    <a:pt x="170" y="195"/>
                  </a:cubicBezTo>
                  <a:cubicBezTo>
                    <a:pt x="165" y="194"/>
                    <a:pt x="165" y="194"/>
                    <a:pt x="165" y="194"/>
                  </a:cubicBezTo>
                  <a:cubicBezTo>
                    <a:pt x="160" y="209"/>
                    <a:pt x="148" y="215"/>
                    <a:pt x="120" y="215"/>
                  </a:cubicBezTo>
                </a:path>
              </a:pathLst>
            </a:custGeom>
            <a:solidFill>
              <a:srgbClr val="515151"/>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8">
              <a:extLst>
                <a:ext uri="{FF2B5EF4-FFF2-40B4-BE49-F238E27FC236}">
                  <a16:creationId xmlns:a16="http://schemas.microsoft.com/office/drawing/2014/main" id="{AD59C349-EDE3-4F36-A080-537538047447}"/>
                </a:ext>
              </a:extLst>
            </p:cNvPr>
            <p:cNvSpPr>
              <a:spLocks/>
            </p:cNvSpPr>
            <p:nvPr userDrawn="1"/>
          </p:nvSpPr>
          <p:spPr bwMode="auto">
            <a:xfrm>
              <a:off x="10850563" y="406400"/>
              <a:ext cx="201612" cy="303212"/>
            </a:xfrm>
            <a:custGeom>
              <a:avLst/>
              <a:gdLst>
                <a:gd name="T0" fmla="*/ 119 w 169"/>
                <a:gd name="T1" fmla="*/ 215 h 252"/>
                <a:gd name="T2" fmla="*/ 94 w 169"/>
                <a:gd name="T3" fmla="*/ 215 h 252"/>
                <a:gd name="T4" fmla="*/ 67 w 169"/>
                <a:gd name="T5" fmla="*/ 194 h 252"/>
                <a:gd name="T6" fmla="*/ 67 w 169"/>
                <a:gd name="T7" fmla="*/ 138 h 252"/>
                <a:gd name="T8" fmla="*/ 109 w 169"/>
                <a:gd name="T9" fmla="*/ 138 h 252"/>
                <a:gd name="T10" fmla="*/ 150 w 169"/>
                <a:gd name="T11" fmla="*/ 155 h 252"/>
                <a:gd name="T12" fmla="*/ 154 w 169"/>
                <a:gd name="T13" fmla="*/ 155 h 252"/>
                <a:gd name="T14" fmla="*/ 154 w 169"/>
                <a:gd name="T15" fmla="*/ 119 h 252"/>
                <a:gd name="T16" fmla="*/ 154 w 169"/>
                <a:gd name="T17" fmla="*/ 82 h 252"/>
                <a:gd name="T18" fmla="*/ 150 w 169"/>
                <a:gd name="T19" fmla="*/ 82 h 252"/>
                <a:gd name="T20" fmla="*/ 109 w 169"/>
                <a:gd name="T21" fmla="*/ 100 h 252"/>
                <a:gd name="T22" fmla="*/ 67 w 169"/>
                <a:gd name="T23" fmla="*/ 100 h 252"/>
                <a:gd name="T24" fmla="*/ 67 w 169"/>
                <a:gd name="T25" fmla="*/ 38 h 252"/>
                <a:gd name="T26" fmla="*/ 117 w 169"/>
                <a:gd name="T27" fmla="*/ 38 h 252"/>
                <a:gd name="T28" fmla="*/ 159 w 169"/>
                <a:gd name="T29" fmla="*/ 55 h 252"/>
                <a:gd name="T30" fmla="*/ 164 w 169"/>
                <a:gd name="T31" fmla="*/ 55 h 252"/>
                <a:gd name="T32" fmla="*/ 164 w 169"/>
                <a:gd name="T33" fmla="*/ 0 h 252"/>
                <a:gd name="T34" fmla="*/ 0 w 169"/>
                <a:gd name="T35" fmla="*/ 0 h 252"/>
                <a:gd name="T36" fmla="*/ 0 w 169"/>
                <a:gd name="T37" fmla="*/ 5 h 252"/>
                <a:gd name="T38" fmla="*/ 19 w 169"/>
                <a:gd name="T39" fmla="*/ 59 h 252"/>
                <a:gd name="T40" fmla="*/ 19 w 169"/>
                <a:gd name="T41" fmla="*/ 192 h 252"/>
                <a:gd name="T42" fmla="*/ 0 w 169"/>
                <a:gd name="T43" fmla="*/ 247 h 252"/>
                <a:gd name="T44" fmla="*/ 0 w 169"/>
                <a:gd name="T45" fmla="*/ 252 h 252"/>
                <a:gd name="T46" fmla="*/ 163 w 169"/>
                <a:gd name="T47" fmla="*/ 252 h 252"/>
                <a:gd name="T48" fmla="*/ 169 w 169"/>
                <a:gd name="T49" fmla="*/ 195 h 252"/>
                <a:gd name="T50" fmla="*/ 165 w 169"/>
                <a:gd name="T51" fmla="*/ 194 h 252"/>
                <a:gd name="T52" fmla="*/ 119 w 169"/>
                <a:gd name="T53" fmla="*/ 21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9" h="252">
                  <a:moveTo>
                    <a:pt x="119" y="215"/>
                  </a:moveTo>
                  <a:cubicBezTo>
                    <a:pt x="94" y="215"/>
                    <a:pt x="94" y="215"/>
                    <a:pt x="94" y="215"/>
                  </a:cubicBezTo>
                  <a:cubicBezTo>
                    <a:pt x="74" y="215"/>
                    <a:pt x="67" y="214"/>
                    <a:pt x="67" y="194"/>
                  </a:cubicBezTo>
                  <a:cubicBezTo>
                    <a:pt x="67" y="138"/>
                    <a:pt x="67" y="138"/>
                    <a:pt x="67" y="138"/>
                  </a:cubicBezTo>
                  <a:cubicBezTo>
                    <a:pt x="109" y="138"/>
                    <a:pt x="109" y="138"/>
                    <a:pt x="109" y="138"/>
                  </a:cubicBezTo>
                  <a:cubicBezTo>
                    <a:pt x="133" y="138"/>
                    <a:pt x="146" y="142"/>
                    <a:pt x="150" y="155"/>
                  </a:cubicBezTo>
                  <a:cubicBezTo>
                    <a:pt x="154" y="155"/>
                    <a:pt x="154" y="155"/>
                    <a:pt x="154" y="155"/>
                  </a:cubicBezTo>
                  <a:cubicBezTo>
                    <a:pt x="154" y="144"/>
                    <a:pt x="154" y="131"/>
                    <a:pt x="154" y="119"/>
                  </a:cubicBezTo>
                  <a:cubicBezTo>
                    <a:pt x="154" y="107"/>
                    <a:pt x="154" y="94"/>
                    <a:pt x="154" y="82"/>
                  </a:cubicBezTo>
                  <a:cubicBezTo>
                    <a:pt x="150" y="82"/>
                    <a:pt x="150" y="82"/>
                    <a:pt x="150" y="82"/>
                  </a:cubicBezTo>
                  <a:cubicBezTo>
                    <a:pt x="145" y="96"/>
                    <a:pt x="134" y="100"/>
                    <a:pt x="109" y="100"/>
                  </a:cubicBezTo>
                  <a:cubicBezTo>
                    <a:pt x="67" y="100"/>
                    <a:pt x="67" y="100"/>
                    <a:pt x="67" y="100"/>
                  </a:cubicBezTo>
                  <a:cubicBezTo>
                    <a:pt x="67" y="38"/>
                    <a:pt x="67" y="38"/>
                    <a:pt x="67" y="38"/>
                  </a:cubicBezTo>
                  <a:cubicBezTo>
                    <a:pt x="117" y="38"/>
                    <a:pt x="117" y="38"/>
                    <a:pt x="117" y="38"/>
                  </a:cubicBezTo>
                  <a:cubicBezTo>
                    <a:pt x="141" y="38"/>
                    <a:pt x="153" y="40"/>
                    <a:pt x="159" y="55"/>
                  </a:cubicBezTo>
                  <a:cubicBezTo>
                    <a:pt x="164" y="55"/>
                    <a:pt x="164" y="55"/>
                    <a:pt x="164" y="55"/>
                  </a:cubicBezTo>
                  <a:cubicBezTo>
                    <a:pt x="164" y="0"/>
                    <a:pt x="164" y="0"/>
                    <a:pt x="164" y="0"/>
                  </a:cubicBezTo>
                  <a:cubicBezTo>
                    <a:pt x="0" y="0"/>
                    <a:pt x="0" y="0"/>
                    <a:pt x="0" y="0"/>
                  </a:cubicBezTo>
                  <a:cubicBezTo>
                    <a:pt x="0" y="5"/>
                    <a:pt x="0" y="5"/>
                    <a:pt x="0" y="5"/>
                  </a:cubicBezTo>
                  <a:cubicBezTo>
                    <a:pt x="18" y="8"/>
                    <a:pt x="19" y="27"/>
                    <a:pt x="19" y="59"/>
                  </a:cubicBezTo>
                  <a:cubicBezTo>
                    <a:pt x="19" y="192"/>
                    <a:pt x="19" y="192"/>
                    <a:pt x="19" y="192"/>
                  </a:cubicBezTo>
                  <a:cubicBezTo>
                    <a:pt x="19" y="225"/>
                    <a:pt x="17" y="243"/>
                    <a:pt x="0" y="247"/>
                  </a:cubicBezTo>
                  <a:cubicBezTo>
                    <a:pt x="0" y="252"/>
                    <a:pt x="0" y="252"/>
                    <a:pt x="0" y="252"/>
                  </a:cubicBezTo>
                  <a:cubicBezTo>
                    <a:pt x="163" y="252"/>
                    <a:pt x="163" y="252"/>
                    <a:pt x="163" y="252"/>
                  </a:cubicBezTo>
                  <a:cubicBezTo>
                    <a:pt x="169" y="195"/>
                    <a:pt x="169" y="195"/>
                    <a:pt x="169" y="195"/>
                  </a:cubicBezTo>
                  <a:cubicBezTo>
                    <a:pt x="165" y="194"/>
                    <a:pt x="165" y="194"/>
                    <a:pt x="165" y="194"/>
                  </a:cubicBezTo>
                  <a:cubicBezTo>
                    <a:pt x="160" y="209"/>
                    <a:pt x="148" y="215"/>
                    <a:pt x="119" y="215"/>
                  </a:cubicBezTo>
                </a:path>
              </a:pathLst>
            </a:custGeom>
            <a:solidFill>
              <a:srgbClr val="515151"/>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9">
              <a:extLst>
                <a:ext uri="{FF2B5EF4-FFF2-40B4-BE49-F238E27FC236}">
                  <a16:creationId xmlns:a16="http://schemas.microsoft.com/office/drawing/2014/main" id="{8A079505-5F2F-4FEE-9DBD-9BE1752FE81A}"/>
                </a:ext>
              </a:extLst>
            </p:cNvPr>
            <p:cNvSpPr>
              <a:spLocks noEditPoints="1"/>
            </p:cNvSpPr>
            <p:nvPr userDrawn="1"/>
          </p:nvSpPr>
          <p:spPr bwMode="auto">
            <a:xfrm>
              <a:off x="11098213" y="407988"/>
              <a:ext cx="263525" cy="301625"/>
            </a:xfrm>
            <a:custGeom>
              <a:avLst/>
              <a:gdLst>
                <a:gd name="T0" fmla="*/ 101 w 221"/>
                <a:gd name="T1" fmla="*/ 213 h 251"/>
                <a:gd name="T2" fmla="*/ 67 w 221"/>
                <a:gd name="T3" fmla="*/ 182 h 251"/>
                <a:gd name="T4" fmla="*/ 67 w 221"/>
                <a:gd name="T5" fmla="*/ 39 h 251"/>
                <a:gd name="T6" fmla="*/ 94 w 221"/>
                <a:gd name="T7" fmla="*/ 36 h 251"/>
                <a:gd name="T8" fmla="*/ 172 w 221"/>
                <a:gd name="T9" fmla="*/ 125 h 251"/>
                <a:gd name="T10" fmla="*/ 101 w 221"/>
                <a:gd name="T11" fmla="*/ 213 h 251"/>
                <a:gd name="T12" fmla="*/ 155 w 221"/>
                <a:gd name="T13" fmla="*/ 9 h 251"/>
                <a:gd name="T14" fmla="*/ 90 w 221"/>
                <a:gd name="T15" fmla="*/ 0 h 251"/>
                <a:gd name="T16" fmla="*/ 0 w 221"/>
                <a:gd name="T17" fmla="*/ 0 h 251"/>
                <a:gd name="T18" fmla="*/ 0 w 221"/>
                <a:gd name="T19" fmla="*/ 4 h 251"/>
                <a:gd name="T20" fmla="*/ 19 w 221"/>
                <a:gd name="T21" fmla="*/ 58 h 251"/>
                <a:gd name="T22" fmla="*/ 19 w 221"/>
                <a:gd name="T23" fmla="*/ 192 h 251"/>
                <a:gd name="T24" fmla="*/ 0 w 221"/>
                <a:gd name="T25" fmla="*/ 246 h 251"/>
                <a:gd name="T26" fmla="*/ 0 w 221"/>
                <a:gd name="T27" fmla="*/ 251 h 251"/>
                <a:gd name="T28" fmla="*/ 91 w 221"/>
                <a:gd name="T29" fmla="*/ 251 h 251"/>
                <a:gd name="T30" fmla="*/ 221 w 221"/>
                <a:gd name="T31" fmla="*/ 125 h 251"/>
                <a:gd name="T32" fmla="*/ 155 w 221"/>
                <a:gd name="T33" fmla="*/ 9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1" h="251">
                  <a:moveTo>
                    <a:pt x="101" y="213"/>
                  </a:moveTo>
                  <a:cubicBezTo>
                    <a:pt x="68" y="213"/>
                    <a:pt x="67" y="205"/>
                    <a:pt x="67" y="182"/>
                  </a:cubicBezTo>
                  <a:cubicBezTo>
                    <a:pt x="67" y="39"/>
                    <a:pt x="67" y="39"/>
                    <a:pt x="67" y="39"/>
                  </a:cubicBezTo>
                  <a:cubicBezTo>
                    <a:pt x="74" y="38"/>
                    <a:pt x="84" y="36"/>
                    <a:pt x="94" y="36"/>
                  </a:cubicBezTo>
                  <a:cubicBezTo>
                    <a:pt x="149" y="36"/>
                    <a:pt x="172" y="74"/>
                    <a:pt x="172" y="125"/>
                  </a:cubicBezTo>
                  <a:cubicBezTo>
                    <a:pt x="172" y="181"/>
                    <a:pt x="149" y="213"/>
                    <a:pt x="101" y="213"/>
                  </a:cubicBezTo>
                  <a:moveTo>
                    <a:pt x="155" y="9"/>
                  </a:moveTo>
                  <a:cubicBezTo>
                    <a:pt x="133" y="1"/>
                    <a:pt x="112" y="0"/>
                    <a:pt x="90" y="0"/>
                  </a:cubicBezTo>
                  <a:cubicBezTo>
                    <a:pt x="0" y="0"/>
                    <a:pt x="0" y="0"/>
                    <a:pt x="0" y="0"/>
                  </a:cubicBezTo>
                  <a:cubicBezTo>
                    <a:pt x="0" y="4"/>
                    <a:pt x="0" y="4"/>
                    <a:pt x="0" y="4"/>
                  </a:cubicBezTo>
                  <a:cubicBezTo>
                    <a:pt x="17" y="7"/>
                    <a:pt x="19" y="26"/>
                    <a:pt x="19" y="58"/>
                  </a:cubicBezTo>
                  <a:cubicBezTo>
                    <a:pt x="19" y="192"/>
                    <a:pt x="19" y="192"/>
                    <a:pt x="19" y="192"/>
                  </a:cubicBezTo>
                  <a:cubicBezTo>
                    <a:pt x="19" y="225"/>
                    <a:pt x="17" y="243"/>
                    <a:pt x="0" y="246"/>
                  </a:cubicBezTo>
                  <a:cubicBezTo>
                    <a:pt x="0" y="251"/>
                    <a:pt x="0" y="251"/>
                    <a:pt x="0" y="251"/>
                  </a:cubicBezTo>
                  <a:cubicBezTo>
                    <a:pt x="91" y="251"/>
                    <a:pt x="91" y="251"/>
                    <a:pt x="91" y="251"/>
                  </a:cubicBezTo>
                  <a:cubicBezTo>
                    <a:pt x="182" y="251"/>
                    <a:pt x="221" y="202"/>
                    <a:pt x="221" y="125"/>
                  </a:cubicBezTo>
                  <a:cubicBezTo>
                    <a:pt x="221" y="71"/>
                    <a:pt x="202" y="26"/>
                    <a:pt x="155" y="9"/>
                  </a:cubicBezTo>
                </a:path>
              </a:pathLst>
            </a:custGeom>
            <a:solidFill>
              <a:srgbClr val="515151"/>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9ACA3A96-4199-465F-91AC-E56793894140}"/>
                </a:ext>
              </a:extLst>
            </p:cNvPr>
            <p:cNvSpPr>
              <a:spLocks/>
            </p:cNvSpPr>
            <p:nvPr userDrawn="1"/>
          </p:nvSpPr>
          <p:spPr bwMode="auto">
            <a:xfrm>
              <a:off x="11380788" y="406400"/>
              <a:ext cx="203200" cy="303212"/>
            </a:xfrm>
            <a:custGeom>
              <a:avLst/>
              <a:gdLst>
                <a:gd name="T0" fmla="*/ 119 w 169"/>
                <a:gd name="T1" fmla="*/ 215 h 252"/>
                <a:gd name="T2" fmla="*/ 94 w 169"/>
                <a:gd name="T3" fmla="*/ 215 h 252"/>
                <a:gd name="T4" fmla="*/ 67 w 169"/>
                <a:gd name="T5" fmla="*/ 194 h 252"/>
                <a:gd name="T6" fmla="*/ 67 w 169"/>
                <a:gd name="T7" fmla="*/ 138 h 252"/>
                <a:gd name="T8" fmla="*/ 109 w 169"/>
                <a:gd name="T9" fmla="*/ 138 h 252"/>
                <a:gd name="T10" fmla="*/ 150 w 169"/>
                <a:gd name="T11" fmla="*/ 155 h 252"/>
                <a:gd name="T12" fmla="*/ 154 w 169"/>
                <a:gd name="T13" fmla="*/ 155 h 252"/>
                <a:gd name="T14" fmla="*/ 153 w 169"/>
                <a:gd name="T15" fmla="*/ 119 h 252"/>
                <a:gd name="T16" fmla="*/ 154 w 169"/>
                <a:gd name="T17" fmla="*/ 82 h 252"/>
                <a:gd name="T18" fmla="*/ 150 w 169"/>
                <a:gd name="T19" fmla="*/ 82 h 252"/>
                <a:gd name="T20" fmla="*/ 108 w 169"/>
                <a:gd name="T21" fmla="*/ 100 h 252"/>
                <a:gd name="T22" fmla="*/ 67 w 169"/>
                <a:gd name="T23" fmla="*/ 100 h 252"/>
                <a:gd name="T24" fmla="*/ 67 w 169"/>
                <a:gd name="T25" fmla="*/ 38 h 252"/>
                <a:gd name="T26" fmla="*/ 116 w 169"/>
                <a:gd name="T27" fmla="*/ 38 h 252"/>
                <a:gd name="T28" fmla="*/ 159 w 169"/>
                <a:gd name="T29" fmla="*/ 55 h 252"/>
                <a:gd name="T30" fmla="*/ 164 w 169"/>
                <a:gd name="T31" fmla="*/ 55 h 252"/>
                <a:gd name="T32" fmla="*/ 164 w 169"/>
                <a:gd name="T33" fmla="*/ 0 h 252"/>
                <a:gd name="T34" fmla="*/ 0 w 169"/>
                <a:gd name="T35" fmla="*/ 0 h 252"/>
                <a:gd name="T36" fmla="*/ 0 w 169"/>
                <a:gd name="T37" fmla="*/ 5 h 252"/>
                <a:gd name="T38" fmla="*/ 19 w 169"/>
                <a:gd name="T39" fmla="*/ 59 h 252"/>
                <a:gd name="T40" fmla="*/ 19 w 169"/>
                <a:gd name="T41" fmla="*/ 192 h 252"/>
                <a:gd name="T42" fmla="*/ 0 w 169"/>
                <a:gd name="T43" fmla="*/ 247 h 252"/>
                <a:gd name="T44" fmla="*/ 0 w 169"/>
                <a:gd name="T45" fmla="*/ 252 h 252"/>
                <a:gd name="T46" fmla="*/ 163 w 169"/>
                <a:gd name="T47" fmla="*/ 252 h 252"/>
                <a:gd name="T48" fmla="*/ 169 w 169"/>
                <a:gd name="T49" fmla="*/ 195 h 252"/>
                <a:gd name="T50" fmla="*/ 164 w 169"/>
                <a:gd name="T51" fmla="*/ 194 h 252"/>
                <a:gd name="T52" fmla="*/ 119 w 169"/>
                <a:gd name="T53" fmla="*/ 21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9" h="252">
                  <a:moveTo>
                    <a:pt x="119" y="215"/>
                  </a:moveTo>
                  <a:cubicBezTo>
                    <a:pt x="94" y="215"/>
                    <a:pt x="94" y="215"/>
                    <a:pt x="94" y="215"/>
                  </a:cubicBezTo>
                  <a:cubicBezTo>
                    <a:pt x="74" y="215"/>
                    <a:pt x="67" y="214"/>
                    <a:pt x="67" y="194"/>
                  </a:cubicBezTo>
                  <a:cubicBezTo>
                    <a:pt x="67" y="138"/>
                    <a:pt x="67" y="138"/>
                    <a:pt x="67" y="138"/>
                  </a:cubicBezTo>
                  <a:cubicBezTo>
                    <a:pt x="109" y="138"/>
                    <a:pt x="109" y="138"/>
                    <a:pt x="109" y="138"/>
                  </a:cubicBezTo>
                  <a:cubicBezTo>
                    <a:pt x="133" y="138"/>
                    <a:pt x="145" y="142"/>
                    <a:pt x="150" y="155"/>
                  </a:cubicBezTo>
                  <a:cubicBezTo>
                    <a:pt x="154" y="155"/>
                    <a:pt x="154" y="155"/>
                    <a:pt x="154" y="155"/>
                  </a:cubicBezTo>
                  <a:cubicBezTo>
                    <a:pt x="154" y="144"/>
                    <a:pt x="153" y="131"/>
                    <a:pt x="153" y="119"/>
                  </a:cubicBezTo>
                  <a:cubicBezTo>
                    <a:pt x="153" y="107"/>
                    <a:pt x="154" y="94"/>
                    <a:pt x="154" y="82"/>
                  </a:cubicBezTo>
                  <a:cubicBezTo>
                    <a:pt x="150" y="82"/>
                    <a:pt x="150" y="82"/>
                    <a:pt x="150" y="82"/>
                  </a:cubicBezTo>
                  <a:cubicBezTo>
                    <a:pt x="144" y="96"/>
                    <a:pt x="133" y="100"/>
                    <a:pt x="108" y="100"/>
                  </a:cubicBezTo>
                  <a:cubicBezTo>
                    <a:pt x="67" y="100"/>
                    <a:pt x="67" y="100"/>
                    <a:pt x="67" y="100"/>
                  </a:cubicBezTo>
                  <a:cubicBezTo>
                    <a:pt x="67" y="38"/>
                    <a:pt x="67" y="38"/>
                    <a:pt x="67" y="38"/>
                  </a:cubicBezTo>
                  <a:cubicBezTo>
                    <a:pt x="116" y="38"/>
                    <a:pt x="116" y="38"/>
                    <a:pt x="116" y="38"/>
                  </a:cubicBezTo>
                  <a:cubicBezTo>
                    <a:pt x="141" y="38"/>
                    <a:pt x="153" y="40"/>
                    <a:pt x="159" y="55"/>
                  </a:cubicBezTo>
                  <a:cubicBezTo>
                    <a:pt x="164" y="55"/>
                    <a:pt x="164" y="55"/>
                    <a:pt x="164" y="55"/>
                  </a:cubicBezTo>
                  <a:cubicBezTo>
                    <a:pt x="164" y="0"/>
                    <a:pt x="164" y="0"/>
                    <a:pt x="164" y="0"/>
                  </a:cubicBezTo>
                  <a:cubicBezTo>
                    <a:pt x="0" y="0"/>
                    <a:pt x="0" y="0"/>
                    <a:pt x="0" y="0"/>
                  </a:cubicBezTo>
                  <a:cubicBezTo>
                    <a:pt x="0" y="5"/>
                    <a:pt x="0" y="5"/>
                    <a:pt x="0" y="5"/>
                  </a:cubicBezTo>
                  <a:cubicBezTo>
                    <a:pt x="17" y="8"/>
                    <a:pt x="19" y="27"/>
                    <a:pt x="19" y="59"/>
                  </a:cubicBezTo>
                  <a:cubicBezTo>
                    <a:pt x="19" y="192"/>
                    <a:pt x="19" y="192"/>
                    <a:pt x="19" y="192"/>
                  </a:cubicBezTo>
                  <a:cubicBezTo>
                    <a:pt x="19" y="225"/>
                    <a:pt x="17" y="243"/>
                    <a:pt x="0" y="247"/>
                  </a:cubicBezTo>
                  <a:cubicBezTo>
                    <a:pt x="0" y="252"/>
                    <a:pt x="0" y="252"/>
                    <a:pt x="0" y="252"/>
                  </a:cubicBezTo>
                  <a:cubicBezTo>
                    <a:pt x="163" y="252"/>
                    <a:pt x="163" y="252"/>
                    <a:pt x="163" y="252"/>
                  </a:cubicBezTo>
                  <a:cubicBezTo>
                    <a:pt x="169" y="195"/>
                    <a:pt x="169" y="195"/>
                    <a:pt x="169" y="195"/>
                  </a:cubicBezTo>
                  <a:cubicBezTo>
                    <a:pt x="164" y="194"/>
                    <a:pt x="164" y="194"/>
                    <a:pt x="164" y="194"/>
                  </a:cubicBezTo>
                  <a:cubicBezTo>
                    <a:pt x="159" y="209"/>
                    <a:pt x="147" y="215"/>
                    <a:pt x="119" y="215"/>
                  </a:cubicBezTo>
                </a:path>
              </a:pathLst>
            </a:custGeom>
            <a:solidFill>
              <a:srgbClr val="515151"/>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1">
              <a:extLst>
                <a:ext uri="{FF2B5EF4-FFF2-40B4-BE49-F238E27FC236}">
                  <a16:creationId xmlns:a16="http://schemas.microsoft.com/office/drawing/2014/main" id="{89E98503-50B0-4545-AC6E-5456577EC3BD}"/>
                </a:ext>
              </a:extLst>
            </p:cNvPr>
            <p:cNvSpPr>
              <a:spLocks/>
            </p:cNvSpPr>
            <p:nvPr userDrawn="1"/>
          </p:nvSpPr>
          <p:spPr bwMode="auto">
            <a:xfrm>
              <a:off x="11622088" y="406400"/>
              <a:ext cx="268287" cy="306387"/>
            </a:xfrm>
            <a:custGeom>
              <a:avLst/>
              <a:gdLst>
                <a:gd name="T0" fmla="*/ 202 w 225"/>
                <a:gd name="T1" fmla="*/ 226 h 255"/>
                <a:gd name="T2" fmla="*/ 145 w 225"/>
                <a:gd name="T3" fmla="*/ 138 h 255"/>
                <a:gd name="T4" fmla="*/ 194 w 225"/>
                <a:gd name="T5" fmla="*/ 72 h 255"/>
                <a:gd name="T6" fmla="*/ 159 w 225"/>
                <a:gd name="T7" fmla="*/ 12 h 255"/>
                <a:gd name="T8" fmla="*/ 94 w 225"/>
                <a:gd name="T9" fmla="*/ 0 h 255"/>
                <a:gd name="T10" fmla="*/ 0 w 225"/>
                <a:gd name="T11" fmla="*/ 0 h 255"/>
                <a:gd name="T12" fmla="*/ 0 w 225"/>
                <a:gd name="T13" fmla="*/ 5 h 255"/>
                <a:gd name="T14" fmla="*/ 19 w 225"/>
                <a:gd name="T15" fmla="*/ 59 h 255"/>
                <a:gd name="T16" fmla="*/ 19 w 225"/>
                <a:gd name="T17" fmla="*/ 193 h 255"/>
                <a:gd name="T18" fmla="*/ 0 w 225"/>
                <a:gd name="T19" fmla="*/ 247 h 255"/>
                <a:gd name="T20" fmla="*/ 0 w 225"/>
                <a:gd name="T21" fmla="*/ 252 h 255"/>
                <a:gd name="T22" fmla="*/ 43 w 225"/>
                <a:gd name="T23" fmla="*/ 251 h 255"/>
                <a:gd name="T24" fmla="*/ 87 w 225"/>
                <a:gd name="T25" fmla="*/ 252 h 255"/>
                <a:gd name="T26" fmla="*/ 87 w 225"/>
                <a:gd name="T27" fmla="*/ 247 h 255"/>
                <a:gd name="T28" fmla="*/ 68 w 225"/>
                <a:gd name="T29" fmla="*/ 193 h 255"/>
                <a:gd name="T30" fmla="*/ 68 w 225"/>
                <a:gd name="T31" fmla="*/ 37 h 255"/>
                <a:gd name="T32" fmla="*/ 92 w 225"/>
                <a:gd name="T33" fmla="*/ 35 h 255"/>
                <a:gd name="T34" fmla="*/ 145 w 225"/>
                <a:gd name="T35" fmla="*/ 75 h 255"/>
                <a:gd name="T36" fmla="*/ 95 w 225"/>
                <a:gd name="T37" fmla="*/ 117 h 255"/>
                <a:gd name="T38" fmla="*/ 82 w 225"/>
                <a:gd name="T39" fmla="*/ 116 h 255"/>
                <a:gd name="T40" fmla="*/ 80 w 225"/>
                <a:gd name="T41" fmla="*/ 119 h 255"/>
                <a:gd name="T42" fmla="*/ 145 w 225"/>
                <a:gd name="T43" fmla="*/ 226 h 255"/>
                <a:gd name="T44" fmla="*/ 193 w 225"/>
                <a:gd name="T45" fmla="*/ 255 h 255"/>
                <a:gd name="T46" fmla="*/ 225 w 225"/>
                <a:gd name="T47" fmla="*/ 252 h 255"/>
                <a:gd name="T48" fmla="*/ 225 w 225"/>
                <a:gd name="T49" fmla="*/ 248 h 255"/>
                <a:gd name="T50" fmla="*/ 202 w 225"/>
                <a:gd name="T51" fmla="*/ 226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5" h="255">
                  <a:moveTo>
                    <a:pt x="202" y="226"/>
                  </a:moveTo>
                  <a:cubicBezTo>
                    <a:pt x="145" y="138"/>
                    <a:pt x="145" y="138"/>
                    <a:pt x="145" y="138"/>
                  </a:cubicBezTo>
                  <a:cubicBezTo>
                    <a:pt x="178" y="127"/>
                    <a:pt x="194" y="104"/>
                    <a:pt x="194" y="72"/>
                  </a:cubicBezTo>
                  <a:cubicBezTo>
                    <a:pt x="194" y="46"/>
                    <a:pt x="182" y="25"/>
                    <a:pt x="159" y="12"/>
                  </a:cubicBezTo>
                  <a:cubicBezTo>
                    <a:pt x="140" y="2"/>
                    <a:pt x="118" y="0"/>
                    <a:pt x="94" y="0"/>
                  </a:cubicBezTo>
                  <a:cubicBezTo>
                    <a:pt x="0" y="0"/>
                    <a:pt x="0" y="0"/>
                    <a:pt x="0" y="0"/>
                  </a:cubicBezTo>
                  <a:cubicBezTo>
                    <a:pt x="0" y="5"/>
                    <a:pt x="0" y="5"/>
                    <a:pt x="0" y="5"/>
                  </a:cubicBezTo>
                  <a:cubicBezTo>
                    <a:pt x="17" y="8"/>
                    <a:pt x="19" y="26"/>
                    <a:pt x="19" y="59"/>
                  </a:cubicBezTo>
                  <a:cubicBezTo>
                    <a:pt x="19" y="193"/>
                    <a:pt x="19" y="193"/>
                    <a:pt x="19" y="193"/>
                  </a:cubicBezTo>
                  <a:cubicBezTo>
                    <a:pt x="19" y="227"/>
                    <a:pt x="17" y="244"/>
                    <a:pt x="0" y="247"/>
                  </a:cubicBezTo>
                  <a:cubicBezTo>
                    <a:pt x="0" y="252"/>
                    <a:pt x="0" y="252"/>
                    <a:pt x="0" y="252"/>
                  </a:cubicBezTo>
                  <a:cubicBezTo>
                    <a:pt x="14" y="252"/>
                    <a:pt x="29" y="251"/>
                    <a:pt x="43" y="251"/>
                  </a:cubicBezTo>
                  <a:cubicBezTo>
                    <a:pt x="58" y="251"/>
                    <a:pt x="73" y="252"/>
                    <a:pt x="87" y="252"/>
                  </a:cubicBezTo>
                  <a:cubicBezTo>
                    <a:pt x="87" y="247"/>
                    <a:pt x="87" y="247"/>
                    <a:pt x="87" y="247"/>
                  </a:cubicBezTo>
                  <a:cubicBezTo>
                    <a:pt x="70" y="244"/>
                    <a:pt x="68" y="228"/>
                    <a:pt x="68" y="193"/>
                  </a:cubicBezTo>
                  <a:cubicBezTo>
                    <a:pt x="68" y="37"/>
                    <a:pt x="68" y="37"/>
                    <a:pt x="68" y="37"/>
                  </a:cubicBezTo>
                  <a:cubicBezTo>
                    <a:pt x="76" y="36"/>
                    <a:pt x="84" y="35"/>
                    <a:pt x="92" y="35"/>
                  </a:cubicBezTo>
                  <a:cubicBezTo>
                    <a:pt x="130" y="35"/>
                    <a:pt x="145" y="56"/>
                    <a:pt x="145" y="75"/>
                  </a:cubicBezTo>
                  <a:cubicBezTo>
                    <a:pt x="145" y="100"/>
                    <a:pt x="125" y="117"/>
                    <a:pt x="95" y="117"/>
                  </a:cubicBezTo>
                  <a:cubicBezTo>
                    <a:pt x="91" y="117"/>
                    <a:pt x="86" y="117"/>
                    <a:pt x="82" y="116"/>
                  </a:cubicBezTo>
                  <a:cubicBezTo>
                    <a:pt x="80" y="119"/>
                    <a:pt x="80" y="119"/>
                    <a:pt x="80" y="119"/>
                  </a:cubicBezTo>
                  <a:cubicBezTo>
                    <a:pt x="145" y="226"/>
                    <a:pt x="145" y="226"/>
                    <a:pt x="145" y="226"/>
                  </a:cubicBezTo>
                  <a:cubicBezTo>
                    <a:pt x="160" y="250"/>
                    <a:pt x="169" y="255"/>
                    <a:pt x="193" y="255"/>
                  </a:cubicBezTo>
                  <a:cubicBezTo>
                    <a:pt x="202" y="255"/>
                    <a:pt x="213" y="254"/>
                    <a:pt x="225" y="252"/>
                  </a:cubicBezTo>
                  <a:cubicBezTo>
                    <a:pt x="225" y="248"/>
                    <a:pt x="225" y="248"/>
                    <a:pt x="225" y="248"/>
                  </a:cubicBezTo>
                  <a:cubicBezTo>
                    <a:pt x="216" y="245"/>
                    <a:pt x="210" y="238"/>
                    <a:pt x="202" y="226"/>
                  </a:cubicBezTo>
                </a:path>
              </a:pathLst>
            </a:custGeom>
            <a:solidFill>
              <a:srgbClr val="515151"/>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2">
              <a:extLst>
                <a:ext uri="{FF2B5EF4-FFF2-40B4-BE49-F238E27FC236}">
                  <a16:creationId xmlns:a16="http://schemas.microsoft.com/office/drawing/2014/main" id="{9735899B-94ED-4B09-A070-272D7261A9DC}"/>
                </a:ext>
              </a:extLst>
            </p:cNvPr>
            <p:cNvSpPr>
              <a:spLocks/>
            </p:cNvSpPr>
            <p:nvPr userDrawn="1"/>
          </p:nvSpPr>
          <p:spPr bwMode="auto">
            <a:xfrm>
              <a:off x="10217150" y="406400"/>
              <a:ext cx="350837" cy="312737"/>
            </a:xfrm>
            <a:custGeom>
              <a:avLst/>
              <a:gdLst>
                <a:gd name="T0" fmla="*/ 147 w 293"/>
                <a:gd name="T1" fmla="*/ 172 h 260"/>
                <a:gd name="T2" fmla="*/ 67 w 293"/>
                <a:gd name="T3" fmla="*/ 0 h 260"/>
                <a:gd name="T4" fmla="*/ 0 w 293"/>
                <a:gd name="T5" fmla="*/ 0 h 260"/>
                <a:gd name="T6" fmla="*/ 0 w 293"/>
                <a:gd name="T7" fmla="*/ 5 h 260"/>
                <a:gd name="T8" fmla="*/ 19 w 293"/>
                <a:gd name="T9" fmla="*/ 59 h 260"/>
                <a:gd name="T10" fmla="*/ 19 w 293"/>
                <a:gd name="T11" fmla="*/ 193 h 260"/>
                <a:gd name="T12" fmla="*/ 0 w 293"/>
                <a:gd name="T13" fmla="*/ 247 h 260"/>
                <a:gd name="T14" fmla="*/ 0 w 293"/>
                <a:gd name="T15" fmla="*/ 252 h 260"/>
                <a:gd name="T16" fmla="*/ 43 w 293"/>
                <a:gd name="T17" fmla="*/ 251 h 260"/>
                <a:gd name="T18" fmla="*/ 87 w 293"/>
                <a:gd name="T19" fmla="*/ 252 h 260"/>
                <a:gd name="T20" fmla="*/ 87 w 293"/>
                <a:gd name="T21" fmla="*/ 247 h 260"/>
                <a:gd name="T22" fmla="*/ 67 w 293"/>
                <a:gd name="T23" fmla="*/ 193 h 260"/>
                <a:gd name="T24" fmla="*/ 67 w 293"/>
                <a:gd name="T25" fmla="*/ 98 h 260"/>
                <a:gd name="T26" fmla="*/ 143 w 293"/>
                <a:gd name="T27" fmla="*/ 260 h 260"/>
                <a:gd name="T28" fmla="*/ 149 w 293"/>
                <a:gd name="T29" fmla="*/ 260 h 260"/>
                <a:gd name="T30" fmla="*/ 226 w 293"/>
                <a:gd name="T31" fmla="*/ 92 h 260"/>
                <a:gd name="T32" fmla="*/ 226 w 293"/>
                <a:gd name="T33" fmla="*/ 193 h 260"/>
                <a:gd name="T34" fmla="*/ 207 w 293"/>
                <a:gd name="T35" fmla="*/ 247 h 260"/>
                <a:gd name="T36" fmla="*/ 207 w 293"/>
                <a:gd name="T37" fmla="*/ 252 h 260"/>
                <a:gd name="T38" fmla="*/ 250 w 293"/>
                <a:gd name="T39" fmla="*/ 251 h 260"/>
                <a:gd name="T40" fmla="*/ 293 w 293"/>
                <a:gd name="T41" fmla="*/ 252 h 260"/>
                <a:gd name="T42" fmla="*/ 293 w 293"/>
                <a:gd name="T43" fmla="*/ 247 h 260"/>
                <a:gd name="T44" fmla="*/ 274 w 293"/>
                <a:gd name="T45" fmla="*/ 193 h 260"/>
                <a:gd name="T46" fmla="*/ 274 w 293"/>
                <a:gd name="T47" fmla="*/ 59 h 260"/>
                <a:gd name="T48" fmla="*/ 293 w 293"/>
                <a:gd name="T49" fmla="*/ 5 h 260"/>
                <a:gd name="T50" fmla="*/ 293 w 293"/>
                <a:gd name="T51" fmla="*/ 0 h 260"/>
                <a:gd name="T52" fmla="*/ 226 w 293"/>
                <a:gd name="T53" fmla="*/ 0 h 260"/>
                <a:gd name="T54" fmla="*/ 147 w 293"/>
                <a:gd name="T55" fmla="*/ 172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93" h="260">
                  <a:moveTo>
                    <a:pt x="147" y="172"/>
                  </a:moveTo>
                  <a:cubicBezTo>
                    <a:pt x="67" y="0"/>
                    <a:pt x="67" y="0"/>
                    <a:pt x="67" y="0"/>
                  </a:cubicBezTo>
                  <a:cubicBezTo>
                    <a:pt x="0" y="0"/>
                    <a:pt x="0" y="0"/>
                    <a:pt x="0" y="0"/>
                  </a:cubicBezTo>
                  <a:cubicBezTo>
                    <a:pt x="0" y="5"/>
                    <a:pt x="0" y="5"/>
                    <a:pt x="0" y="5"/>
                  </a:cubicBezTo>
                  <a:cubicBezTo>
                    <a:pt x="17" y="8"/>
                    <a:pt x="19" y="26"/>
                    <a:pt x="19" y="59"/>
                  </a:cubicBezTo>
                  <a:cubicBezTo>
                    <a:pt x="19" y="193"/>
                    <a:pt x="19" y="193"/>
                    <a:pt x="19" y="193"/>
                  </a:cubicBezTo>
                  <a:cubicBezTo>
                    <a:pt x="19" y="227"/>
                    <a:pt x="17" y="244"/>
                    <a:pt x="0" y="247"/>
                  </a:cubicBezTo>
                  <a:cubicBezTo>
                    <a:pt x="0" y="252"/>
                    <a:pt x="0" y="252"/>
                    <a:pt x="0" y="252"/>
                  </a:cubicBezTo>
                  <a:cubicBezTo>
                    <a:pt x="14" y="252"/>
                    <a:pt x="29" y="251"/>
                    <a:pt x="43" y="251"/>
                  </a:cubicBezTo>
                  <a:cubicBezTo>
                    <a:pt x="58" y="251"/>
                    <a:pt x="73" y="252"/>
                    <a:pt x="87" y="252"/>
                  </a:cubicBezTo>
                  <a:cubicBezTo>
                    <a:pt x="87" y="247"/>
                    <a:pt x="87" y="247"/>
                    <a:pt x="87" y="247"/>
                  </a:cubicBezTo>
                  <a:cubicBezTo>
                    <a:pt x="70" y="244"/>
                    <a:pt x="67" y="228"/>
                    <a:pt x="67" y="193"/>
                  </a:cubicBezTo>
                  <a:cubicBezTo>
                    <a:pt x="67" y="98"/>
                    <a:pt x="67" y="98"/>
                    <a:pt x="67" y="98"/>
                  </a:cubicBezTo>
                  <a:cubicBezTo>
                    <a:pt x="143" y="260"/>
                    <a:pt x="143" y="260"/>
                    <a:pt x="143" y="260"/>
                  </a:cubicBezTo>
                  <a:cubicBezTo>
                    <a:pt x="149" y="260"/>
                    <a:pt x="149" y="260"/>
                    <a:pt x="149" y="260"/>
                  </a:cubicBezTo>
                  <a:cubicBezTo>
                    <a:pt x="226" y="92"/>
                    <a:pt x="226" y="92"/>
                    <a:pt x="226" y="92"/>
                  </a:cubicBezTo>
                  <a:cubicBezTo>
                    <a:pt x="226" y="193"/>
                    <a:pt x="226" y="193"/>
                    <a:pt x="226" y="193"/>
                  </a:cubicBezTo>
                  <a:cubicBezTo>
                    <a:pt x="226" y="228"/>
                    <a:pt x="223" y="244"/>
                    <a:pt x="207" y="247"/>
                  </a:cubicBezTo>
                  <a:cubicBezTo>
                    <a:pt x="207" y="252"/>
                    <a:pt x="207" y="252"/>
                    <a:pt x="207" y="252"/>
                  </a:cubicBezTo>
                  <a:cubicBezTo>
                    <a:pt x="221" y="252"/>
                    <a:pt x="235" y="251"/>
                    <a:pt x="250" y="251"/>
                  </a:cubicBezTo>
                  <a:cubicBezTo>
                    <a:pt x="265" y="251"/>
                    <a:pt x="279" y="252"/>
                    <a:pt x="293" y="252"/>
                  </a:cubicBezTo>
                  <a:cubicBezTo>
                    <a:pt x="293" y="247"/>
                    <a:pt x="293" y="247"/>
                    <a:pt x="293" y="247"/>
                  </a:cubicBezTo>
                  <a:cubicBezTo>
                    <a:pt x="276" y="244"/>
                    <a:pt x="274" y="227"/>
                    <a:pt x="274" y="193"/>
                  </a:cubicBezTo>
                  <a:cubicBezTo>
                    <a:pt x="274" y="59"/>
                    <a:pt x="274" y="59"/>
                    <a:pt x="274" y="59"/>
                  </a:cubicBezTo>
                  <a:cubicBezTo>
                    <a:pt x="274" y="26"/>
                    <a:pt x="276" y="8"/>
                    <a:pt x="293" y="5"/>
                  </a:cubicBezTo>
                  <a:cubicBezTo>
                    <a:pt x="293" y="0"/>
                    <a:pt x="293" y="0"/>
                    <a:pt x="293" y="0"/>
                  </a:cubicBezTo>
                  <a:cubicBezTo>
                    <a:pt x="226" y="0"/>
                    <a:pt x="226" y="0"/>
                    <a:pt x="226" y="0"/>
                  </a:cubicBezTo>
                  <a:lnTo>
                    <a:pt x="147" y="172"/>
                  </a:lnTo>
                  <a:close/>
                </a:path>
              </a:pathLst>
            </a:custGeom>
            <a:solidFill>
              <a:srgbClr val="51515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707114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s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A8CA3-2C41-4E4E-AA8F-3FEE06E808C6}"/>
              </a:ext>
            </a:extLst>
          </p:cNvPr>
          <p:cNvSpPr>
            <a:spLocks noGrp="1"/>
          </p:cNvSpPr>
          <p:nvPr>
            <p:ph type="title"/>
          </p:nvPr>
        </p:nvSpPr>
        <p:spPr>
          <a:xfrm>
            <a:off x="838200" y="39190"/>
            <a:ext cx="10515600" cy="1245144"/>
          </a:xfrm>
          <a:prstGeom prst="rect">
            <a:avLst/>
          </a:prstGeom>
        </p:spPr>
        <p:txBody>
          <a:bodyPr anchor="b"/>
          <a:lstStyle>
            <a:lvl1pPr>
              <a:lnSpc>
                <a:spcPts val="3800"/>
              </a:lnSpc>
              <a:defRPr sz="4000" cap="all" baseline="0"/>
            </a:lvl1pPr>
          </a:lstStyle>
          <a:p>
            <a:r>
              <a:rPr lang="en-US"/>
              <a:t>Click to edit Master title style</a:t>
            </a:r>
          </a:p>
        </p:txBody>
      </p:sp>
      <p:sp>
        <p:nvSpPr>
          <p:cNvPr id="5" name="Date Placeholder 4">
            <a:extLst>
              <a:ext uri="{FF2B5EF4-FFF2-40B4-BE49-F238E27FC236}">
                <a16:creationId xmlns:a16="http://schemas.microsoft.com/office/drawing/2014/main" id="{0F9E755C-F656-9D4A-83EC-CC1D8CB33B14}"/>
              </a:ext>
            </a:extLst>
          </p:cNvPr>
          <p:cNvSpPr>
            <a:spLocks noGrp="1"/>
          </p:cNvSpPr>
          <p:nvPr>
            <p:ph type="dt" sz="half" idx="10"/>
          </p:nvPr>
        </p:nvSpPr>
        <p:spPr/>
        <p:txBody>
          <a:bodyPr/>
          <a:lstStyle/>
          <a:p>
            <a:fld id="{7070183D-B514-AD4F-B044-06C7EF3815C5}" type="datetimeFigureOut">
              <a:rPr lang="en-US" smtClean="0"/>
              <a:t>4/29/2024</a:t>
            </a:fld>
            <a:endParaRPr lang="en-US"/>
          </a:p>
        </p:txBody>
      </p:sp>
      <p:sp>
        <p:nvSpPr>
          <p:cNvPr id="6" name="Footer Placeholder 5">
            <a:extLst>
              <a:ext uri="{FF2B5EF4-FFF2-40B4-BE49-F238E27FC236}">
                <a16:creationId xmlns:a16="http://schemas.microsoft.com/office/drawing/2014/main" id="{2C5CD239-1A9D-E240-B41A-D707747535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BAC2A8-AAE2-3149-B172-B5B455775F15}"/>
              </a:ext>
            </a:extLst>
          </p:cNvPr>
          <p:cNvSpPr>
            <a:spLocks noGrp="1"/>
          </p:cNvSpPr>
          <p:nvPr>
            <p:ph type="sldNum" sz="quarter" idx="12"/>
          </p:nvPr>
        </p:nvSpPr>
        <p:spPr/>
        <p:txBody>
          <a:bodyPr/>
          <a:lstStyle/>
          <a:p>
            <a:fld id="{83DAFE14-7A0B-5947-9BC6-2596D2D26B76}" type="slidenum">
              <a:rPr lang="en-US" smtClean="0"/>
              <a:t>‹#›</a:t>
            </a:fld>
            <a:endParaRPr lang="en-US"/>
          </a:p>
        </p:txBody>
      </p:sp>
      <p:sp>
        <p:nvSpPr>
          <p:cNvPr id="10" name="Text Placeholder 9">
            <a:extLst>
              <a:ext uri="{FF2B5EF4-FFF2-40B4-BE49-F238E27FC236}">
                <a16:creationId xmlns:a16="http://schemas.microsoft.com/office/drawing/2014/main" id="{845D65FD-00B3-0D44-8B83-BC18F39D8671}"/>
              </a:ext>
            </a:extLst>
          </p:cNvPr>
          <p:cNvSpPr>
            <a:spLocks noGrp="1"/>
          </p:cNvSpPr>
          <p:nvPr>
            <p:ph type="body" sz="quarter" idx="13" hasCustomPrompt="1"/>
          </p:nvPr>
        </p:nvSpPr>
        <p:spPr>
          <a:xfrm>
            <a:off x="838200" y="1245144"/>
            <a:ext cx="10515600" cy="409677"/>
          </a:xfrm>
        </p:spPr>
        <p:txBody>
          <a:bodyPr>
            <a:noAutofit/>
          </a:bodyPr>
          <a:lstStyle>
            <a:lvl1pPr marL="0" indent="0">
              <a:buFontTx/>
              <a:buNone/>
              <a:defRPr sz="1800" b="1" cap="all" baseline="0">
                <a:solidFill>
                  <a:schemeClr val="accent3">
                    <a:lumMod val="20000"/>
                    <a:lumOff val="80000"/>
                  </a:schemeClr>
                </a:solidFill>
                <a:latin typeface="+mj-lt"/>
              </a:defRPr>
            </a:lvl1pPr>
          </a:lstStyle>
          <a:p>
            <a:pPr lvl="0"/>
            <a:r>
              <a:rPr lang="en-US"/>
              <a:t>SUBHEAD</a:t>
            </a:r>
          </a:p>
        </p:txBody>
      </p:sp>
    </p:spTree>
    <p:extLst>
      <p:ext uri="{BB962C8B-B14F-4D97-AF65-F5344CB8AC3E}">
        <p14:creationId xmlns:p14="http://schemas.microsoft.com/office/powerpoint/2010/main" val="3283024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s onl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DAE2E1-D3D3-464E-9AA7-D912FA620CA7}"/>
              </a:ext>
            </a:extLst>
          </p:cNvPr>
          <p:cNvSpPr/>
          <p:nvPr userDrawn="1"/>
        </p:nvSpPr>
        <p:spPr>
          <a:xfrm>
            <a:off x="0" y="1676400"/>
            <a:ext cx="12192000" cy="5181600"/>
          </a:xfrm>
          <a:prstGeom prst="rect">
            <a:avLst/>
          </a:prstGeom>
          <a:gradFill>
            <a:gsLst>
              <a:gs pos="0">
                <a:schemeClr val="accent2">
                  <a:lumMod val="40000"/>
                  <a:lumOff val="60000"/>
                  <a:alpha val="50000"/>
                </a:schemeClr>
              </a:gs>
              <a:gs pos="70000">
                <a:srgbClr val="006098">
                  <a:alpha val="50000"/>
                </a:srgbClr>
              </a:gs>
            </a:gsLst>
            <a:lin ang="10800000" scaled="0"/>
          </a:gradFill>
          <a:ln w="8255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1A8CA3-2C41-4E4E-AA8F-3FEE06E808C6}"/>
              </a:ext>
            </a:extLst>
          </p:cNvPr>
          <p:cNvSpPr>
            <a:spLocks noGrp="1"/>
          </p:cNvSpPr>
          <p:nvPr>
            <p:ph type="title"/>
          </p:nvPr>
        </p:nvSpPr>
        <p:spPr>
          <a:xfrm>
            <a:off x="838200" y="39190"/>
            <a:ext cx="10515600" cy="1245144"/>
          </a:xfrm>
          <a:prstGeom prst="rect">
            <a:avLst/>
          </a:prstGeom>
        </p:spPr>
        <p:txBody>
          <a:bodyPr anchor="b"/>
          <a:lstStyle>
            <a:lvl1pPr>
              <a:lnSpc>
                <a:spcPts val="3800"/>
              </a:lnSpc>
              <a:defRPr sz="4000" cap="all" baseline="0"/>
            </a:lvl1pPr>
          </a:lstStyle>
          <a:p>
            <a:r>
              <a:rPr lang="en-US"/>
              <a:t>Click to edit Master title style</a:t>
            </a:r>
          </a:p>
        </p:txBody>
      </p:sp>
      <p:sp>
        <p:nvSpPr>
          <p:cNvPr id="5" name="Date Placeholder 4">
            <a:extLst>
              <a:ext uri="{FF2B5EF4-FFF2-40B4-BE49-F238E27FC236}">
                <a16:creationId xmlns:a16="http://schemas.microsoft.com/office/drawing/2014/main" id="{0F9E755C-F656-9D4A-83EC-CC1D8CB33B14}"/>
              </a:ext>
            </a:extLst>
          </p:cNvPr>
          <p:cNvSpPr>
            <a:spLocks noGrp="1"/>
          </p:cNvSpPr>
          <p:nvPr>
            <p:ph type="dt" sz="half" idx="10"/>
          </p:nvPr>
        </p:nvSpPr>
        <p:spPr/>
        <p:txBody>
          <a:bodyPr/>
          <a:lstStyle/>
          <a:p>
            <a:fld id="{7070183D-B514-AD4F-B044-06C7EF3815C5}" type="datetimeFigureOut">
              <a:rPr lang="en-US" smtClean="0"/>
              <a:t>4/29/2024</a:t>
            </a:fld>
            <a:endParaRPr lang="en-US"/>
          </a:p>
        </p:txBody>
      </p:sp>
      <p:sp>
        <p:nvSpPr>
          <p:cNvPr id="6" name="Footer Placeholder 5">
            <a:extLst>
              <a:ext uri="{FF2B5EF4-FFF2-40B4-BE49-F238E27FC236}">
                <a16:creationId xmlns:a16="http://schemas.microsoft.com/office/drawing/2014/main" id="{2C5CD239-1A9D-E240-B41A-D707747535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BAC2A8-AAE2-3149-B172-B5B455775F15}"/>
              </a:ext>
            </a:extLst>
          </p:cNvPr>
          <p:cNvSpPr>
            <a:spLocks noGrp="1"/>
          </p:cNvSpPr>
          <p:nvPr>
            <p:ph type="sldNum" sz="quarter" idx="12"/>
          </p:nvPr>
        </p:nvSpPr>
        <p:spPr/>
        <p:txBody>
          <a:bodyPr/>
          <a:lstStyle/>
          <a:p>
            <a:fld id="{83DAFE14-7A0B-5947-9BC6-2596D2D26B76}" type="slidenum">
              <a:rPr lang="en-US" smtClean="0"/>
              <a:t>‹#›</a:t>
            </a:fld>
            <a:endParaRPr lang="en-US"/>
          </a:p>
        </p:txBody>
      </p:sp>
      <p:sp>
        <p:nvSpPr>
          <p:cNvPr id="10" name="Text Placeholder 9">
            <a:extLst>
              <a:ext uri="{FF2B5EF4-FFF2-40B4-BE49-F238E27FC236}">
                <a16:creationId xmlns:a16="http://schemas.microsoft.com/office/drawing/2014/main" id="{845D65FD-00B3-0D44-8B83-BC18F39D8671}"/>
              </a:ext>
            </a:extLst>
          </p:cNvPr>
          <p:cNvSpPr>
            <a:spLocks noGrp="1"/>
          </p:cNvSpPr>
          <p:nvPr>
            <p:ph type="body" sz="quarter" idx="13" hasCustomPrompt="1"/>
          </p:nvPr>
        </p:nvSpPr>
        <p:spPr>
          <a:xfrm>
            <a:off x="838200" y="1245144"/>
            <a:ext cx="10515600" cy="409677"/>
          </a:xfrm>
        </p:spPr>
        <p:txBody>
          <a:bodyPr>
            <a:noAutofit/>
          </a:bodyPr>
          <a:lstStyle>
            <a:lvl1pPr marL="0" indent="0">
              <a:buFontTx/>
              <a:buNone/>
              <a:defRPr sz="1800" b="1" cap="all" baseline="0">
                <a:solidFill>
                  <a:schemeClr val="accent3">
                    <a:lumMod val="20000"/>
                    <a:lumOff val="80000"/>
                  </a:schemeClr>
                </a:solidFill>
                <a:latin typeface="+mj-lt"/>
              </a:defRPr>
            </a:lvl1pPr>
          </a:lstStyle>
          <a:p>
            <a:pPr lvl="0"/>
            <a:r>
              <a:rPr lang="en-US"/>
              <a:t>SUBHEAD</a:t>
            </a:r>
          </a:p>
        </p:txBody>
      </p:sp>
      <p:grpSp>
        <p:nvGrpSpPr>
          <p:cNvPr id="9" name="Group 8">
            <a:extLst>
              <a:ext uri="{FF2B5EF4-FFF2-40B4-BE49-F238E27FC236}">
                <a16:creationId xmlns:a16="http://schemas.microsoft.com/office/drawing/2014/main" id="{5995C170-BDF4-4B3F-BEC5-859FBB51811F}"/>
              </a:ext>
            </a:extLst>
          </p:cNvPr>
          <p:cNvGrpSpPr/>
          <p:nvPr userDrawn="1"/>
        </p:nvGrpSpPr>
        <p:grpSpPr>
          <a:xfrm>
            <a:off x="914400" y="6430277"/>
            <a:ext cx="1193006" cy="245642"/>
            <a:chOff x="9526588" y="404813"/>
            <a:chExt cx="2366962" cy="487362"/>
          </a:xfrm>
        </p:grpSpPr>
        <p:sp>
          <p:nvSpPr>
            <p:cNvPr id="11" name="AutoShape 3">
              <a:extLst>
                <a:ext uri="{FF2B5EF4-FFF2-40B4-BE49-F238E27FC236}">
                  <a16:creationId xmlns:a16="http://schemas.microsoft.com/office/drawing/2014/main" id="{15EAE52A-6054-423B-8123-70ED62993D92}"/>
                </a:ext>
              </a:extLst>
            </p:cNvPr>
            <p:cNvSpPr>
              <a:spLocks noChangeAspect="1" noChangeArrowheads="1" noTextEdit="1"/>
            </p:cNvSpPr>
            <p:nvPr userDrawn="1"/>
          </p:nvSpPr>
          <p:spPr bwMode="auto">
            <a:xfrm>
              <a:off x="9526588" y="404813"/>
              <a:ext cx="23669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5">
              <a:extLst>
                <a:ext uri="{FF2B5EF4-FFF2-40B4-BE49-F238E27FC236}">
                  <a16:creationId xmlns:a16="http://schemas.microsoft.com/office/drawing/2014/main" id="{69F3DCD7-ECD5-4851-B66F-2E437C9B7407}"/>
                </a:ext>
              </a:extLst>
            </p:cNvPr>
            <p:cNvSpPr>
              <a:spLocks noEditPoints="1"/>
            </p:cNvSpPr>
            <p:nvPr userDrawn="1"/>
          </p:nvSpPr>
          <p:spPr bwMode="auto">
            <a:xfrm>
              <a:off x="9528175" y="406400"/>
              <a:ext cx="530225" cy="484187"/>
            </a:xfrm>
            <a:custGeom>
              <a:avLst/>
              <a:gdLst>
                <a:gd name="T0" fmla="*/ 382 w 445"/>
                <a:gd name="T1" fmla="*/ 69 h 403"/>
                <a:gd name="T2" fmla="*/ 365 w 445"/>
                <a:gd name="T3" fmla="*/ 116 h 403"/>
                <a:gd name="T4" fmla="*/ 365 w 445"/>
                <a:gd name="T5" fmla="*/ 116 h 403"/>
                <a:gd name="T6" fmla="*/ 365 w 445"/>
                <a:gd name="T7" fmla="*/ 271 h 403"/>
                <a:gd name="T8" fmla="*/ 382 w 445"/>
                <a:gd name="T9" fmla="*/ 319 h 403"/>
                <a:gd name="T10" fmla="*/ 382 w 445"/>
                <a:gd name="T11" fmla="*/ 325 h 403"/>
                <a:gd name="T12" fmla="*/ 294 w 445"/>
                <a:gd name="T13" fmla="*/ 325 h 403"/>
                <a:gd name="T14" fmla="*/ 294 w 445"/>
                <a:gd name="T15" fmla="*/ 111 h 403"/>
                <a:gd name="T16" fmla="*/ 357 w 445"/>
                <a:gd name="T17" fmla="*/ 76 h 403"/>
                <a:gd name="T18" fmla="*/ 382 w 445"/>
                <a:gd name="T19" fmla="*/ 61 h 403"/>
                <a:gd name="T20" fmla="*/ 382 w 445"/>
                <a:gd name="T21" fmla="*/ 69 h 403"/>
                <a:gd name="T22" fmla="*/ 258 w 445"/>
                <a:gd name="T23" fmla="*/ 325 h 403"/>
                <a:gd name="T24" fmla="*/ 187 w 445"/>
                <a:gd name="T25" fmla="*/ 325 h 403"/>
                <a:gd name="T26" fmla="*/ 187 w 445"/>
                <a:gd name="T27" fmla="*/ 132 h 403"/>
                <a:gd name="T28" fmla="*/ 195 w 445"/>
                <a:gd name="T29" fmla="*/ 136 h 403"/>
                <a:gd name="T30" fmla="*/ 195 w 445"/>
                <a:gd name="T31" fmla="*/ 136 h 403"/>
                <a:gd name="T32" fmla="*/ 205 w 445"/>
                <a:gd name="T33" fmla="*/ 142 h 403"/>
                <a:gd name="T34" fmla="*/ 214 w 445"/>
                <a:gd name="T35" fmla="*/ 147 h 403"/>
                <a:gd name="T36" fmla="*/ 230 w 445"/>
                <a:gd name="T37" fmla="*/ 147 h 403"/>
                <a:gd name="T38" fmla="*/ 258 w 445"/>
                <a:gd name="T39" fmla="*/ 132 h 403"/>
                <a:gd name="T40" fmla="*/ 258 w 445"/>
                <a:gd name="T41" fmla="*/ 325 h 403"/>
                <a:gd name="T42" fmla="*/ 151 w 445"/>
                <a:gd name="T43" fmla="*/ 325 h 403"/>
                <a:gd name="T44" fmla="*/ 63 w 445"/>
                <a:gd name="T45" fmla="*/ 325 h 403"/>
                <a:gd name="T46" fmla="*/ 63 w 445"/>
                <a:gd name="T47" fmla="*/ 321 h 403"/>
                <a:gd name="T48" fmla="*/ 80 w 445"/>
                <a:gd name="T49" fmla="*/ 290 h 403"/>
                <a:gd name="T50" fmla="*/ 80 w 445"/>
                <a:gd name="T51" fmla="*/ 105 h 403"/>
                <a:gd name="T52" fmla="*/ 63 w 445"/>
                <a:gd name="T53" fmla="*/ 69 h 403"/>
                <a:gd name="T54" fmla="*/ 63 w 445"/>
                <a:gd name="T55" fmla="*/ 61 h 403"/>
                <a:gd name="T56" fmla="*/ 88 w 445"/>
                <a:gd name="T57" fmla="*/ 76 h 403"/>
                <a:gd name="T58" fmla="*/ 88 w 445"/>
                <a:gd name="T59" fmla="*/ 76 h 403"/>
                <a:gd name="T60" fmla="*/ 151 w 445"/>
                <a:gd name="T61" fmla="*/ 111 h 403"/>
                <a:gd name="T62" fmla="*/ 151 w 445"/>
                <a:gd name="T63" fmla="*/ 325 h 403"/>
                <a:gd name="T64" fmla="*/ 0 w 445"/>
                <a:gd name="T65" fmla="*/ 403 h 403"/>
                <a:gd name="T66" fmla="*/ 445 w 445"/>
                <a:gd name="T67" fmla="*/ 403 h 403"/>
                <a:gd name="T68" fmla="*/ 445 w 445"/>
                <a:gd name="T69" fmla="*/ 0 h 403"/>
                <a:gd name="T70" fmla="*/ 0 w 445"/>
                <a:gd name="T71" fmla="*/ 0 h 403"/>
                <a:gd name="T72" fmla="*/ 0 w 445"/>
                <a:gd name="T73" fmla="*/ 40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5" h="403">
                  <a:moveTo>
                    <a:pt x="382" y="69"/>
                  </a:moveTo>
                  <a:cubicBezTo>
                    <a:pt x="366" y="80"/>
                    <a:pt x="365" y="87"/>
                    <a:pt x="365" y="116"/>
                  </a:cubicBezTo>
                  <a:cubicBezTo>
                    <a:pt x="365" y="116"/>
                    <a:pt x="365" y="116"/>
                    <a:pt x="365" y="116"/>
                  </a:cubicBezTo>
                  <a:cubicBezTo>
                    <a:pt x="365" y="271"/>
                    <a:pt x="365" y="271"/>
                    <a:pt x="365" y="271"/>
                  </a:cubicBezTo>
                  <a:cubicBezTo>
                    <a:pt x="365" y="301"/>
                    <a:pt x="367" y="316"/>
                    <a:pt x="382" y="319"/>
                  </a:cubicBezTo>
                  <a:cubicBezTo>
                    <a:pt x="382" y="325"/>
                    <a:pt x="382" y="325"/>
                    <a:pt x="382" y="325"/>
                  </a:cubicBezTo>
                  <a:cubicBezTo>
                    <a:pt x="294" y="325"/>
                    <a:pt x="294" y="325"/>
                    <a:pt x="294" y="325"/>
                  </a:cubicBezTo>
                  <a:cubicBezTo>
                    <a:pt x="294" y="111"/>
                    <a:pt x="294" y="111"/>
                    <a:pt x="294" y="111"/>
                  </a:cubicBezTo>
                  <a:cubicBezTo>
                    <a:pt x="357" y="76"/>
                    <a:pt x="357" y="76"/>
                    <a:pt x="357" y="76"/>
                  </a:cubicBezTo>
                  <a:cubicBezTo>
                    <a:pt x="382" y="61"/>
                    <a:pt x="382" y="61"/>
                    <a:pt x="382" y="61"/>
                  </a:cubicBezTo>
                  <a:lnTo>
                    <a:pt x="382" y="69"/>
                  </a:lnTo>
                  <a:close/>
                  <a:moveTo>
                    <a:pt x="258" y="325"/>
                  </a:moveTo>
                  <a:cubicBezTo>
                    <a:pt x="187" y="325"/>
                    <a:pt x="187" y="325"/>
                    <a:pt x="187" y="325"/>
                  </a:cubicBezTo>
                  <a:cubicBezTo>
                    <a:pt x="187" y="132"/>
                    <a:pt x="187" y="132"/>
                    <a:pt x="187" y="132"/>
                  </a:cubicBezTo>
                  <a:cubicBezTo>
                    <a:pt x="195" y="136"/>
                    <a:pt x="195" y="136"/>
                    <a:pt x="195" y="136"/>
                  </a:cubicBezTo>
                  <a:cubicBezTo>
                    <a:pt x="195" y="136"/>
                    <a:pt x="195" y="136"/>
                    <a:pt x="195" y="136"/>
                  </a:cubicBezTo>
                  <a:cubicBezTo>
                    <a:pt x="205" y="142"/>
                    <a:pt x="205" y="142"/>
                    <a:pt x="205" y="142"/>
                  </a:cubicBezTo>
                  <a:cubicBezTo>
                    <a:pt x="214" y="147"/>
                    <a:pt x="214" y="147"/>
                    <a:pt x="214" y="147"/>
                  </a:cubicBezTo>
                  <a:cubicBezTo>
                    <a:pt x="219" y="150"/>
                    <a:pt x="226" y="150"/>
                    <a:pt x="230" y="147"/>
                  </a:cubicBezTo>
                  <a:cubicBezTo>
                    <a:pt x="258" y="132"/>
                    <a:pt x="258" y="132"/>
                    <a:pt x="258" y="132"/>
                  </a:cubicBezTo>
                  <a:lnTo>
                    <a:pt x="258" y="325"/>
                  </a:lnTo>
                  <a:close/>
                  <a:moveTo>
                    <a:pt x="151" y="325"/>
                  </a:moveTo>
                  <a:cubicBezTo>
                    <a:pt x="63" y="325"/>
                    <a:pt x="63" y="325"/>
                    <a:pt x="63" y="325"/>
                  </a:cubicBezTo>
                  <a:cubicBezTo>
                    <a:pt x="63" y="321"/>
                    <a:pt x="63" y="321"/>
                    <a:pt x="63" y="321"/>
                  </a:cubicBezTo>
                  <a:cubicBezTo>
                    <a:pt x="75" y="319"/>
                    <a:pt x="79" y="309"/>
                    <a:pt x="80" y="290"/>
                  </a:cubicBezTo>
                  <a:cubicBezTo>
                    <a:pt x="80" y="105"/>
                    <a:pt x="80" y="105"/>
                    <a:pt x="80" y="105"/>
                  </a:cubicBezTo>
                  <a:cubicBezTo>
                    <a:pt x="79" y="85"/>
                    <a:pt x="77" y="78"/>
                    <a:pt x="63" y="69"/>
                  </a:cubicBezTo>
                  <a:cubicBezTo>
                    <a:pt x="63" y="61"/>
                    <a:pt x="63" y="61"/>
                    <a:pt x="63" y="61"/>
                  </a:cubicBezTo>
                  <a:cubicBezTo>
                    <a:pt x="88" y="76"/>
                    <a:pt x="88" y="76"/>
                    <a:pt x="88" y="76"/>
                  </a:cubicBezTo>
                  <a:cubicBezTo>
                    <a:pt x="88" y="76"/>
                    <a:pt x="88" y="76"/>
                    <a:pt x="88" y="76"/>
                  </a:cubicBezTo>
                  <a:cubicBezTo>
                    <a:pt x="151" y="111"/>
                    <a:pt x="151" y="111"/>
                    <a:pt x="151" y="111"/>
                  </a:cubicBezTo>
                  <a:lnTo>
                    <a:pt x="151" y="325"/>
                  </a:lnTo>
                  <a:close/>
                  <a:moveTo>
                    <a:pt x="0" y="403"/>
                  </a:moveTo>
                  <a:cubicBezTo>
                    <a:pt x="445" y="403"/>
                    <a:pt x="445" y="403"/>
                    <a:pt x="445" y="403"/>
                  </a:cubicBezTo>
                  <a:cubicBezTo>
                    <a:pt x="445" y="0"/>
                    <a:pt x="445" y="0"/>
                    <a:pt x="445" y="0"/>
                  </a:cubicBezTo>
                  <a:cubicBezTo>
                    <a:pt x="0" y="0"/>
                    <a:pt x="0" y="0"/>
                    <a:pt x="0" y="0"/>
                  </a:cubicBezTo>
                  <a:lnTo>
                    <a:pt x="0" y="403"/>
                  </a:lnTo>
                  <a:close/>
                </a:path>
              </a:pathLst>
            </a:custGeom>
            <a:solidFill>
              <a:srgbClr val="515151"/>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10E0A6C7-171B-4261-B86F-8821D55DB54C}"/>
                </a:ext>
              </a:extLst>
            </p:cNvPr>
            <p:cNvSpPr>
              <a:spLocks noEditPoints="1"/>
            </p:cNvSpPr>
            <p:nvPr userDrawn="1"/>
          </p:nvSpPr>
          <p:spPr bwMode="auto">
            <a:xfrm>
              <a:off x="10231438" y="773113"/>
              <a:ext cx="1660525" cy="117475"/>
            </a:xfrm>
            <a:custGeom>
              <a:avLst/>
              <a:gdLst>
                <a:gd name="T0" fmla="*/ 1334 w 1392"/>
                <a:gd name="T1" fmla="*/ 2 h 98"/>
                <a:gd name="T2" fmla="*/ 1369 w 1392"/>
                <a:gd name="T3" fmla="*/ 96 h 98"/>
                <a:gd name="T4" fmla="*/ 1279 w 1392"/>
                <a:gd name="T5" fmla="*/ 20 h 98"/>
                <a:gd name="T6" fmla="*/ 1325 w 1392"/>
                <a:gd name="T7" fmla="*/ 2 h 98"/>
                <a:gd name="T8" fmla="*/ 1282 w 1392"/>
                <a:gd name="T9" fmla="*/ 2 h 98"/>
                <a:gd name="T10" fmla="*/ 1256 w 1392"/>
                <a:gd name="T11" fmla="*/ 96 h 98"/>
                <a:gd name="T12" fmla="*/ 1252 w 1392"/>
                <a:gd name="T13" fmla="*/ 52 h 98"/>
                <a:gd name="T14" fmla="*/ 1255 w 1392"/>
                <a:gd name="T15" fmla="*/ 12 h 98"/>
                <a:gd name="T16" fmla="*/ 1114 w 1392"/>
                <a:gd name="T17" fmla="*/ 96 h 98"/>
                <a:gd name="T18" fmla="*/ 1146 w 1392"/>
                <a:gd name="T19" fmla="*/ 96 h 98"/>
                <a:gd name="T20" fmla="*/ 1179 w 1392"/>
                <a:gd name="T21" fmla="*/ 96 h 98"/>
                <a:gd name="T22" fmla="*/ 1152 w 1392"/>
                <a:gd name="T23" fmla="*/ 77 h 98"/>
                <a:gd name="T24" fmla="*/ 1114 w 1392"/>
                <a:gd name="T25" fmla="*/ 96 h 98"/>
                <a:gd name="T26" fmla="*/ 1064 w 1392"/>
                <a:gd name="T27" fmla="*/ 86 h 98"/>
                <a:gd name="T28" fmla="*/ 1064 w 1392"/>
                <a:gd name="T29" fmla="*/ 42 h 98"/>
                <a:gd name="T30" fmla="*/ 1052 w 1392"/>
                <a:gd name="T31" fmla="*/ 2 h 98"/>
                <a:gd name="T32" fmla="*/ 980 w 1392"/>
                <a:gd name="T33" fmla="*/ 49 h 98"/>
                <a:gd name="T34" fmla="*/ 1030 w 1392"/>
                <a:gd name="T35" fmla="*/ 96 h 98"/>
                <a:gd name="T36" fmla="*/ 1009 w 1392"/>
                <a:gd name="T37" fmla="*/ 57 h 98"/>
                <a:gd name="T38" fmla="*/ 1011 w 1392"/>
                <a:gd name="T39" fmla="*/ 10 h 98"/>
                <a:gd name="T40" fmla="*/ 942 w 1392"/>
                <a:gd name="T41" fmla="*/ 15 h 98"/>
                <a:gd name="T42" fmla="*/ 907 w 1392"/>
                <a:gd name="T43" fmla="*/ 96 h 98"/>
                <a:gd name="T44" fmla="*/ 963 w 1392"/>
                <a:gd name="T45" fmla="*/ 96 h 98"/>
                <a:gd name="T46" fmla="*/ 907 w 1392"/>
                <a:gd name="T47" fmla="*/ 96 h 98"/>
                <a:gd name="T48" fmla="*/ 854 w 1392"/>
                <a:gd name="T49" fmla="*/ 20 h 98"/>
                <a:gd name="T50" fmla="*/ 889 w 1392"/>
                <a:gd name="T51" fmla="*/ 2 h 98"/>
                <a:gd name="T52" fmla="*/ 842 w 1392"/>
                <a:gd name="T53" fmla="*/ 2 h 98"/>
                <a:gd name="T54" fmla="*/ 815 w 1392"/>
                <a:gd name="T55" fmla="*/ 61 h 98"/>
                <a:gd name="T56" fmla="*/ 780 w 1392"/>
                <a:gd name="T57" fmla="*/ 96 h 98"/>
                <a:gd name="T58" fmla="*/ 836 w 1392"/>
                <a:gd name="T59" fmla="*/ 96 h 98"/>
                <a:gd name="T60" fmla="*/ 684 w 1392"/>
                <a:gd name="T61" fmla="*/ 96 h 98"/>
                <a:gd name="T62" fmla="*/ 717 w 1392"/>
                <a:gd name="T63" fmla="*/ 96 h 98"/>
                <a:gd name="T64" fmla="*/ 749 w 1392"/>
                <a:gd name="T65" fmla="*/ 96 h 98"/>
                <a:gd name="T66" fmla="*/ 723 w 1392"/>
                <a:gd name="T67" fmla="*/ 77 h 98"/>
                <a:gd name="T68" fmla="*/ 684 w 1392"/>
                <a:gd name="T69" fmla="*/ 96 h 98"/>
                <a:gd name="T70" fmla="*/ 569 w 1392"/>
                <a:gd name="T71" fmla="*/ 2 h 98"/>
                <a:gd name="T72" fmla="*/ 604 w 1392"/>
                <a:gd name="T73" fmla="*/ 96 h 98"/>
                <a:gd name="T74" fmla="*/ 514 w 1392"/>
                <a:gd name="T75" fmla="*/ 20 h 98"/>
                <a:gd name="T76" fmla="*/ 560 w 1392"/>
                <a:gd name="T77" fmla="*/ 2 h 98"/>
                <a:gd name="T78" fmla="*/ 517 w 1392"/>
                <a:gd name="T79" fmla="*/ 2 h 98"/>
                <a:gd name="T80" fmla="*/ 492 w 1392"/>
                <a:gd name="T81" fmla="*/ 96 h 98"/>
                <a:gd name="T82" fmla="*/ 488 w 1392"/>
                <a:gd name="T83" fmla="*/ 52 h 98"/>
                <a:gd name="T84" fmla="*/ 490 w 1392"/>
                <a:gd name="T85" fmla="*/ 12 h 98"/>
                <a:gd name="T86" fmla="*/ 349 w 1392"/>
                <a:gd name="T87" fmla="*/ 96 h 98"/>
                <a:gd name="T88" fmla="*/ 382 w 1392"/>
                <a:gd name="T89" fmla="*/ 96 h 98"/>
                <a:gd name="T90" fmla="*/ 414 w 1392"/>
                <a:gd name="T91" fmla="*/ 96 h 98"/>
                <a:gd name="T92" fmla="*/ 387 w 1392"/>
                <a:gd name="T93" fmla="*/ 77 h 98"/>
                <a:gd name="T94" fmla="*/ 349 w 1392"/>
                <a:gd name="T95" fmla="*/ 96 h 98"/>
                <a:gd name="T96" fmla="*/ 281 w 1392"/>
                <a:gd name="T97" fmla="*/ 2 h 98"/>
                <a:gd name="T98" fmla="*/ 316 w 1392"/>
                <a:gd name="T99" fmla="*/ 96 h 98"/>
                <a:gd name="T100" fmla="*/ 219 w 1392"/>
                <a:gd name="T101" fmla="*/ 26 h 98"/>
                <a:gd name="T102" fmla="*/ 218 w 1392"/>
                <a:gd name="T103" fmla="*/ 67 h 98"/>
                <a:gd name="T104" fmla="*/ 247 w 1392"/>
                <a:gd name="T105" fmla="*/ 10 h 98"/>
                <a:gd name="T106" fmla="*/ 211 w 1392"/>
                <a:gd name="T107" fmla="*/ 96 h 98"/>
                <a:gd name="T108" fmla="*/ 207 w 1392"/>
                <a:gd name="T109" fmla="*/ 52 h 98"/>
                <a:gd name="T110" fmla="*/ 209 w 1392"/>
                <a:gd name="T111" fmla="*/ 12 h 98"/>
                <a:gd name="T112" fmla="*/ 115 w 1392"/>
                <a:gd name="T113" fmla="*/ 96 h 98"/>
                <a:gd name="T114" fmla="*/ 123 w 1392"/>
                <a:gd name="T115" fmla="*/ 83 h 98"/>
                <a:gd name="T116" fmla="*/ 115 w 1392"/>
                <a:gd name="T117" fmla="*/ 96 h 98"/>
                <a:gd name="T118" fmla="*/ 39 w 1392"/>
                <a:gd name="T119" fmla="*/ 20 h 98"/>
                <a:gd name="T120" fmla="*/ 73 w 1392"/>
                <a:gd name="T121" fmla="*/ 2 h 98"/>
                <a:gd name="T122" fmla="*/ 27 w 1392"/>
                <a:gd name="T123" fmla="*/ 2 h 98"/>
                <a:gd name="T124" fmla="*/ 11 w 1392"/>
                <a:gd name="T125" fmla="*/ 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92" h="98">
                  <a:moveTo>
                    <a:pt x="1369" y="12"/>
                  </a:moveTo>
                  <a:cubicBezTo>
                    <a:pt x="1392" y="12"/>
                    <a:pt x="1392" y="12"/>
                    <a:pt x="1392" y="12"/>
                  </a:cubicBezTo>
                  <a:cubicBezTo>
                    <a:pt x="1392" y="2"/>
                    <a:pt x="1392" y="2"/>
                    <a:pt x="1392" y="2"/>
                  </a:cubicBezTo>
                  <a:cubicBezTo>
                    <a:pt x="1334" y="2"/>
                    <a:pt x="1334" y="2"/>
                    <a:pt x="1334" y="2"/>
                  </a:cubicBezTo>
                  <a:cubicBezTo>
                    <a:pt x="1334" y="12"/>
                    <a:pt x="1334" y="12"/>
                    <a:pt x="1334" y="12"/>
                  </a:cubicBezTo>
                  <a:cubicBezTo>
                    <a:pt x="1357" y="12"/>
                    <a:pt x="1357" y="12"/>
                    <a:pt x="1357" y="12"/>
                  </a:cubicBezTo>
                  <a:cubicBezTo>
                    <a:pt x="1357" y="96"/>
                    <a:pt x="1357" y="96"/>
                    <a:pt x="1357" y="96"/>
                  </a:cubicBezTo>
                  <a:cubicBezTo>
                    <a:pt x="1369" y="96"/>
                    <a:pt x="1369" y="96"/>
                    <a:pt x="1369" y="96"/>
                  </a:cubicBezTo>
                  <a:lnTo>
                    <a:pt x="1369" y="12"/>
                  </a:lnTo>
                  <a:close/>
                  <a:moveTo>
                    <a:pt x="1267" y="96"/>
                  </a:moveTo>
                  <a:cubicBezTo>
                    <a:pt x="1279" y="96"/>
                    <a:pt x="1279" y="96"/>
                    <a:pt x="1279" y="96"/>
                  </a:cubicBezTo>
                  <a:cubicBezTo>
                    <a:pt x="1279" y="20"/>
                    <a:pt x="1279" y="20"/>
                    <a:pt x="1279" y="20"/>
                  </a:cubicBezTo>
                  <a:cubicBezTo>
                    <a:pt x="1279" y="20"/>
                    <a:pt x="1279" y="20"/>
                    <a:pt x="1279" y="20"/>
                  </a:cubicBezTo>
                  <a:cubicBezTo>
                    <a:pt x="1309" y="96"/>
                    <a:pt x="1309" y="96"/>
                    <a:pt x="1309" y="96"/>
                  </a:cubicBezTo>
                  <a:cubicBezTo>
                    <a:pt x="1325" y="96"/>
                    <a:pt x="1325" y="96"/>
                    <a:pt x="1325" y="96"/>
                  </a:cubicBezTo>
                  <a:cubicBezTo>
                    <a:pt x="1325" y="2"/>
                    <a:pt x="1325" y="2"/>
                    <a:pt x="1325" y="2"/>
                  </a:cubicBezTo>
                  <a:cubicBezTo>
                    <a:pt x="1313" y="2"/>
                    <a:pt x="1313" y="2"/>
                    <a:pt x="1313" y="2"/>
                  </a:cubicBezTo>
                  <a:cubicBezTo>
                    <a:pt x="1313" y="81"/>
                    <a:pt x="1313" y="81"/>
                    <a:pt x="1313" y="81"/>
                  </a:cubicBezTo>
                  <a:cubicBezTo>
                    <a:pt x="1313" y="81"/>
                    <a:pt x="1313" y="81"/>
                    <a:pt x="1313" y="81"/>
                  </a:cubicBezTo>
                  <a:cubicBezTo>
                    <a:pt x="1282" y="2"/>
                    <a:pt x="1282" y="2"/>
                    <a:pt x="1282" y="2"/>
                  </a:cubicBezTo>
                  <a:cubicBezTo>
                    <a:pt x="1267" y="2"/>
                    <a:pt x="1267" y="2"/>
                    <a:pt x="1267" y="2"/>
                  </a:cubicBezTo>
                  <a:lnTo>
                    <a:pt x="1267" y="96"/>
                  </a:lnTo>
                  <a:close/>
                  <a:moveTo>
                    <a:pt x="1206" y="96"/>
                  </a:moveTo>
                  <a:cubicBezTo>
                    <a:pt x="1256" y="96"/>
                    <a:pt x="1256" y="96"/>
                    <a:pt x="1256" y="96"/>
                  </a:cubicBezTo>
                  <a:cubicBezTo>
                    <a:pt x="1256" y="86"/>
                    <a:pt x="1256" y="86"/>
                    <a:pt x="1256" y="86"/>
                  </a:cubicBezTo>
                  <a:cubicBezTo>
                    <a:pt x="1218" y="86"/>
                    <a:pt x="1218" y="86"/>
                    <a:pt x="1218" y="86"/>
                  </a:cubicBezTo>
                  <a:cubicBezTo>
                    <a:pt x="1218" y="52"/>
                    <a:pt x="1218" y="52"/>
                    <a:pt x="1218" y="52"/>
                  </a:cubicBezTo>
                  <a:cubicBezTo>
                    <a:pt x="1252" y="52"/>
                    <a:pt x="1252" y="52"/>
                    <a:pt x="1252" y="52"/>
                  </a:cubicBezTo>
                  <a:cubicBezTo>
                    <a:pt x="1252" y="42"/>
                    <a:pt x="1252" y="42"/>
                    <a:pt x="1252" y="42"/>
                  </a:cubicBezTo>
                  <a:cubicBezTo>
                    <a:pt x="1218" y="42"/>
                    <a:pt x="1218" y="42"/>
                    <a:pt x="1218" y="42"/>
                  </a:cubicBezTo>
                  <a:cubicBezTo>
                    <a:pt x="1218" y="12"/>
                    <a:pt x="1218" y="12"/>
                    <a:pt x="1218" y="12"/>
                  </a:cubicBezTo>
                  <a:cubicBezTo>
                    <a:pt x="1255" y="12"/>
                    <a:pt x="1255" y="12"/>
                    <a:pt x="1255" y="12"/>
                  </a:cubicBezTo>
                  <a:cubicBezTo>
                    <a:pt x="1255" y="2"/>
                    <a:pt x="1255" y="2"/>
                    <a:pt x="1255" y="2"/>
                  </a:cubicBezTo>
                  <a:cubicBezTo>
                    <a:pt x="1206" y="2"/>
                    <a:pt x="1206" y="2"/>
                    <a:pt x="1206" y="2"/>
                  </a:cubicBezTo>
                  <a:lnTo>
                    <a:pt x="1206" y="96"/>
                  </a:lnTo>
                  <a:close/>
                  <a:moveTo>
                    <a:pt x="1114" y="96"/>
                  </a:moveTo>
                  <a:cubicBezTo>
                    <a:pt x="1125" y="96"/>
                    <a:pt x="1125" y="96"/>
                    <a:pt x="1125" y="96"/>
                  </a:cubicBezTo>
                  <a:cubicBezTo>
                    <a:pt x="1125" y="14"/>
                    <a:pt x="1125" y="14"/>
                    <a:pt x="1125" y="14"/>
                  </a:cubicBezTo>
                  <a:cubicBezTo>
                    <a:pt x="1125" y="14"/>
                    <a:pt x="1125" y="14"/>
                    <a:pt x="1125" y="14"/>
                  </a:cubicBezTo>
                  <a:cubicBezTo>
                    <a:pt x="1146" y="96"/>
                    <a:pt x="1146" y="96"/>
                    <a:pt x="1146" y="96"/>
                  </a:cubicBezTo>
                  <a:cubicBezTo>
                    <a:pt x="1158" y="96"/>
                    <a:pt x="1158" y="96"/>
                    <a:pt x="1158" y="96"/>
                  </a:cubicBezTo>
                  <a:cubicBezTo>
                    <a:pt x="1179" y="14"/>
                    <a:pt x="1179" y="14"/>
                    <a:pt x="1179" y="14"/>
                  </a:cubicBezTo>
                  <a:cubicBezTo>
                    <a:pt x="1179" y="14"/>
                    <a:pt x="1179" y="14"/>
                    <a:pt x="1179" y="14"/>
                  </a:cubicBezTo>
                  <a:cubicBezTo>
                    <a:pt x="1179" y="96"/>
                    <a:pt x="1179" y="96"/>
                    <a:pt x="1179" y="96"/>
                  </a:cubicBezTo>
                  <a:cubicBezTo>
                    <a:pt x="1190" y="96"/>
                    <a:pt x="1190" y="96"/>
                    <a:pt x="1190" y="96"/>
                  </a:cubicBezTo>
                  <a:cubicBezTo>
                    <a:pt x="1190" y="2"/>
                    <a:pt x="1190" y="2"/>
                    <a:pt x="1190" y="2"/>
                  </a:cubicBezTo>
                  <a:cubicBezTo>
                    <a:pt x="1171" y="2"/>
                    <a:pt x="1171" y="2"/>
                    <a:pt x="1171" y="2"/>
                  </a:cubicBezTo>
                  <a:cubicBezTo>
                    <a:pt x="1152" y="77"/>
                    <a:pt x="1152" y="77"/>
                    <a:pt x="1152" y="77"/>
                  </a:cubicBezTo>
                  <a:cubicBezTo>
                    <a:pt x="1152" y="77"/>
                    <a:pt x="1152" y="77"/>
                    <a:pt x="1152" y="77"/>
                  </a:cubicBezTo>
                  <a:cubicBezTo>
                    <a:pt x="1133" y="2"/>
                    <a:pt x="1133" y="2"/>
                    <a:pt x="1133" y="2"/>
                  </a:cubicBezTo>
                  <a:cubicBezTo>
                    <a:pt x="1114" y="2"/>
                    <a:pt x="1114" y="2"/>
                    <a:pt x="1114" y="2"/>
                  </a:cubicBezTo>
                  <a:lnTo>
                    <a:pt x="1114" y="96"/>
                  </a:lnTo>
                  <a:close/>
                  <a:moveTo>
                    <a:pt x="1052" y="96"/>
                  </a:moveTo>
                  <a:cubicBezTo>
                    <a:pt x="1102" y="96"/>
                    <a:pt x="1102" y="96"/>
                    <a:pt x="1102" y="96"/>
                  </a:cubicBezTo>
                  <a:cubicBezTo>
                    <a:pt x="1102" y="86"/>
                    <a:pt x="1102" y="86"/>
                    <a:pt x="1102" y="86"/>
                  </a:cubicBezTo>
                  <a:cubicBezTo>
                    <a:pt x="1064" y="86"/>
                    <a:pt x="1064" y="86"/>
                    <a:pt x="1064" y="86"/>
                  </a:cubicBezTo>
                  <a:cubicBezTo>
                    <a:pt x="1064" y="52"/>
                    <a:pt x="1064" y="52"/>
                    <a:pt x="1064" y="52"/>
                  </a:cubicBezTo>
                  <a:cubicBezTo>
                    <a:pt x="1099" y="52"/>
                    <a:pt x="1099" y="52"/>
                    <a:pt x="1099" y="52"/>
                  </a:cubicBezTo>
                  <a:cubicBezTo>
                    <a:pt x="1099" y="42"/>
                    <a:pt x="1099" y="42"/>
                    <a:pt x="1099" y="42"/>
                  </a:cubicBezTo>
                  <a:cubicBezTo>
                    <a:pt x="1064" y="42"/>
                    <a:pt x="1064" y="42"/>
                    <a:pt x="1064" y="42"/>
                  </a:cubicBezTo>
                  <a:cubicBezTo>
                    <a:pt x="1064" y="12"/>
                    <a:pt x="1064" y="12"/>
                    <a:pt x="1064" y="12"/>
                  </a:cubicBezTo>
                  <a:cubicBezTo>
                    <a:pt x="1101" y="12"/>
                    <a:pt x="1101" y="12"/>
                    <a:pt x="1101" y="12"/>
                  </a:cubicBezTo>
                  <a:cubicBezTo>
                    <a:pt x="1101" y="2"/>
                    <a:pt x="1101" y="2"/>
                    <a:pt x="1101" y="2"/>
                  </a:cubicBezTo>
                  <a:cubicBezTo>
                    <a:pt x="1052" y="2"/>
                    <a:pt x="1052" y="2"/>
                    <a:pt x="1052" y="2"/>
                  </a:cubicBezTo>
                  <a:lnTo>
                    <a:pt x="1052" y="96"/>
                  </a:lnTo>
                  <a:close/>
                  <a:moveTo>
                    <a:pt x="1038" y="28"/>
                  </a:moveTo>
                  <a:cubicBezTo>
                    <a:pt x="1038" y="23"/>
                    <a:pt x="1038" y="0"/>
                    <a:pt x="1011" y="0"/>
                  </a:cubicBezTo>
                  <a:cubicBezTo>
                    <a:pt x="985" y="0"/>
                    <a:pt x="980" y="25"/>
                    <a:pt x="980" y="49"/>
                  </a:cubicBezTo>
                  <a:cubicBezTo>
                    <a:pt x="980" y="74"/>
                    <a:pt x="985" y="98"/>
                    <a:pt x="1009" y="98"/>
                  </a:cubicBezTo>
                  <a:cubicBezTo>
                    <a:pt x="1019" y="98"/>
                    <a:pt x="1027" y="91"/>
                    <a:pt x="1029" y="83"/>
                  </a:cubicBezTo>
                  <a:cubicBezTo>
                    <a:pt x="1030" y="83"/>
                    <a:pt x="1030" y="83"/>
                    <a:pt x="1030" y="83"/>
                  </a:cubicBezTo>
                  <a:cubicBezTo>
                    <a:pt x="1030" y="96"/>
                    <a:pt x="1030" y="96"/>
                    <a:pt x="1030" y="96"/>
                  </a:cubicBezTo>
                  <a:cubicBezTo>
                    <a:pt x="1038" y="96"/>
                    <a:pt x="1038" y="96"/>
                    <a:pt x="1038" y="96"/>
                  </a:cubicBezTo>
                  <a:cubicBezTo>
                    <a:pt x="1038" y="47"/>
                    <a:pt x="1038" y="47"/>
                    <a:pt x="1038" y="47"/>
                  </a:cubicBezTo>
                  <a:cubicBezTo>
                    <a:pt x="1009" y="47"/>
                    <a:pt x="1009" y="47"/>
                    <a:pt x="1009" y="47"/>
                  </a:cubicBezTo>
                  <a:cubicBezTo>
                    <a:pt x="1009" y="57"/>
                    <a:pt x="1009" y="57"/>
                    <a:pt x="1009" y="57"/>
                  </a:cubicBezTo>
                  <a:cubicBezTo>
                    <a:pt x="1028" y="57"/>
                    <a:pt x="1028" y="57"/>
                    <a:pt x="1028" y="57"/>
                  </a:cubicBezTo>
                  <a:cubicBezTo>
                    <a:pt x="1028" y="69"/>
                    <a:pt x="1027" y="89"/>
                    <a:pt x="1011" y="89"/>
                  </a:cubicBezTo>
                  <a:cubicBezTo>
                    <a:pt x="994" y="89"/>
                    <a:pt x="992" y="71"/>
                    <a:pt x="992" y="49"/>
                  </a:cubicBezTo>
                  <a:cubicBezTo>
                    <a:pt x="992" y="27"/>
                    <a:pt x="994" y="10"/>
                    <a:pt x="1011" y="10"/>
                  </a:cubicBezTo>
                  <a:cubicBezTo>
                    <a:pt x="1022" y="10"/>
                    <a:pt x="1026" y="18"/>
                    <a:pt x="1026" y="28"/>
                  </a:cubicBezTo>
                  <a:lnTo>
                    <a:pt x="1038" y="28"/>
                  </a:lnTo>
                  <a:close/>
                  <a:moveTo>
                    <a:pt x="941" y="15"/>
                  </a:moveTo>
                  <a:cubicBezTo>
                    <a:pt x="942" y="15"/>
                    <a:pt x="942" y="15"/>
                    <a:pt x="942" y="15"/>
                  </a:cubicBezTo>
                  <a:cubicBezTo>
                    <a:pt x="954" y="61"/>
                    <a:pt x="954" y="61"/>
                    <a:pt x="954" y="61"/>
                  </a:cubicBezTo>
                  <a:cubicBezTo>
                    <a:pt x="928" y="61"/>
                    <a:pt x="928" y="61"/>
                    <a:pt x="928" y="61"/>
                  </a:cubicBezTo>
                  <a:lnTo>
                    <a:pt x="941" y="15"/>
                  </a:lnTo>
                  <a:close/>
                  <a:moveTo>
                    <a:pt x="907" y="96"/>
                  </a:moveTo>
                  <a:cubicBezTo>
                    <a:pt x="919" y="96"/>
                    <a:pt x="919" y="96"/>
                    <a:pt x="919" y="96"/>
                  </a:cubicBezTo>
                  <a:cubicBezTo>
                    <a:pt x="926" y="70"/>
                    <a:pt x="926" y="70"/>
                    <a:pt x="926" y="70"/>
                  </a:cubicBezTo>
                  <a:cubicBezTo>
                    <a:pt x="956" y="70"/>
                    <a:pt x="956" y="70"/>
                    <a:pt x="956" y="70"/>
                  </a:cubicBezTo>
                  <a:cubicBezTo>
                    <a:pt x="963" y="96"/>
                    <a:pt x="963" y="96"/>
                    <a:pt x="963" y="96"/>
                  </a:cubicBezTo>
                  <a:cubicBezTo>
                    <a:pt x="975" y="96"/>
                    <a:pt x="975" y="96"/>
                    <a:pt x="975" y="96"/>
                  </a:cubicBezTo>
                  <a:cubicBezTo>
                    <a:pt x="950" y="2"/>
                    <a:pt x="950" y="2"/>
                    <a:pt x="950" y="2"/>
                  </a:cubicBezTo>
                  <a:cubicBezTo>
                    <a:pt x="934" y="2"/>
                    <a:pt x="934" y="2"/>
                    <a:pt x="934" y="2"/>
                  </a:cubicBezTo>
                  <a:lnTo>
                    <a:pt x="907" y="96"/>
                  </a:lnTo>
                  <a:close/>
                  <a:moveTo>
                    <a:pt x="842" y="96"/>
                  </a:moveTo>
                  <a:cubicBezTo>
                    <a:pt x="854" y="96"/>
                    <a:pt x="854" y="96"/>
                    <a:pt x="854" y="96"/>
                  </a:cubicBezTo>
                  <a:cubicBezTo>
                    <a:pt x="854" y="20"/>
                    <a:pt x="854" y="20"/>
                    <a:pt x="854" y="20"/>
                  </a:cubicBezTo>
                  <a:cubicBezTo>
                    <a:pt x="854" y="20"/>
                    <a:pt x="854" y="20"/>
                    <a:pt x="854" y="20"/>
                  </a:cubicBezTo>
                  <a:cubicBezTo>
                    <a:pt x="884" y="96"/>
                    <a:pt x="884" y="96"/>
                    <a:pt x="884" y="96"/>
                  </a:cubicBezTo>
                  <a:cubicBezTo>
                    <a:pt x="900" y="96"/>
                    <a:pt x="900" y="96"/>
                    <a:pt x="900" y="96"/>
                  </a:cubicBezTo>
                  <a:cubicBezTo>
                    <a:pt x="900" y="2"/>
                    <a:pt x="900" y="2"/>
                    <a:pt x="900" y="2"/>
                  </a:cubicBezTo>
                  <a:cubicBezTo>
                    <a:pt x="889" y="2"/>
                    <a:pt x="889" y="2"/>
                    <a:pt x="889" y="2"/>
                  </a:cubicBezTo>
                  <a:cubicBezTo>
                    <a:pt x="889" y="81"/>
                    <a:pt x="889" y="81"/>
                    <a:pt x="889" y="81"/>
                  </a:cubicBezTo>
                  <a:cubicBezTo>
                    <a:pt x="889" y="81"/>
                    <a:pt x="889" y="81"/>
                    <a:pt x="889" y="81"/>
                  </a:cubicBezTo>
                  <a:cubicBezTo>
                    <a:pt x="857" y="2"/>
                    <a:pt x="857" y="2"/>
                    <a:pt x="857" y="2"/>
                  </a:cubicBezTo>
                  <a:cubicBezTo>
                    <a:pt x="842" y="2"/>
                    <a:pt x="842" y="2"/>
                    <a:pt x="842" y="2"/>
                  </a:cubicBezTo>
                  <a:lnTo>
                    <a:pt x="842" y="96"/>
                  </a:lnTo>
                  <a:close/>
                  <a:moveTo>
                    <a:pt x="802" y="15"/>
                  </a:moveTo>
                  <a:cubicBezTo>
                    <a:pt x="803" y="15"/>
                    <a:pt x="803" y="15"/>
                    <a:pt x="803" y="15"/>
                  </a:cubicBezTo>
                  <a:cubicBezTo>
                    <a:pt x="815" y="61"/>
                    <a:pt x="815" y="61"/>
                    <a:pt x="815" y="61"/>
                  </a:cubicBezTo>
                  <a:cubicBezTo>
                    <a:pt x="789" y="61"/>
                    <a:pt x="789" y="61"/>
                    <a:pt x="789" y="61"/>
                  </a:cubicBezTo>
                  <a:lnTo>
                    <a:pt x="802" y="15"/>
                  </a:lnTo>
                  <a:close/>
                  <a:moveTo>
                    <a:pt x="768" y="96"/>
                  </a:moveTo>
                  <a:cubicBezTo>
                    <a:pt x="780" y="96"/>
                    <a:pt x="780" y="96"/>
                    <a:pt x="780" y="96"/>
                  </a:cubicBezTo>
                  <a:cubicBezTo>
                    <a:pt x="787" y="70"/>
                    <a:pt x="787" y="70"/>
                    <a:pt x="787" y="70"/>
                  </a:cubicBezTo>
                  <a:cubicBezTo>
                    <a:pt x="817" y="70"/>
                    <a:pt x="817" y="70"/>
                    <a:pt x="817" y="70"/>
                  </a:cubicBezTo>
                  <a:cubicBezTo>
                    <a:pt x="824" y="96"/>
                    <a:pt x="824" y="96"/>
                    <a:pt x="824" y="96"/>
                  </a:cubicBezTo>
                  <a:cubicBezTo>
                    <a:pt x="836" y="96"/>
                    <a:pt x="836" y="96"/>
                    <a:pt x="836" y="96"/>
                  </a:cubicBezTo>
                  <a:cubicBezTo>
                    <a:pt x="811" y="2"/>
                    <a:pt x="811" y="2"/>
                    <a:pt x="811" y="2"/>
                  </a:cubicBezTo>
                  <a:cubicBezTo>
                    <a:pt x="795" y="2"/>
                    <a:pt x="795" y="2"/>
                    <a:pt x="795" y="2"/>
                  </a:cubicBezTo>
                  <a:lnTo>
                    <a:pt x="768" y="96"/>
                  </a:lnTo>
                  <a:close/>
                  <a:moveTo>
                    <a:pt x="684" y="96"/>
                  </a:moveTo>
                  <a:cubicBezTo>
                    <a:pt x="696" y="96"/>
                    <a:pt x="696" y="96"/>
                    <a:pt x="696" y="96"/>
                  </a:cubicBezTo>
                  <a:cubicBezTo>
                    <a:pt x="696" y="14"/>
                    <a:pt x="696" y="14"/>
                    <a:pt x="696" y="14"/>
                  </a:cubicBezTo>
                  <a:cubicBezTo>
                    <a:pt x="696" y="14"/>
                    <a:pt x="696" y="14"/>
                    <a:pt x="696" y="14"/>
                  </a:cubicBezTo>
                  <a:cubicBezTo>
                    <a:pt x="717" y="96"/>
                    <a:pt x="717" y="96"/>
                    <a:pt x="717" y="96"/>
                  </a:cubicBezTo>
                  <a:cubicBezTo>
                    <a:pt x="728" y="96"/>
                    <a:pt x="728" y="96"/>
                    <a:pt x="728" y="96"/>
                  </a:cubicBezTo>
                  <a:cubicBezTo>
                    <a:pt x="749" y="14"/>
                    <a:pt x="749" y="14"/>
                    <a:pt x="749" y="14"/>
                  </a:cubicBezTo>
                  <a:cubicBezTo>
                    <a:pt x="749" y="14"/>
                    <a:pt x="749" y="14"/>
                    <a:pt x="749" y="14"/>
                  </a:cubicBezTo>
                  <a:cubicBezTo>
                    <a:pt x="749" y="96"/>
                    <a:pt x="749" y="96"/>
                    <a:pt x="749" y="96"/>
                  </a:cubicBezTo>
                  <a:cubicBezTo>
                    <a:pt x="761" y="96"/>
                    <a:pt x="761" y="96"/>
                    <a:pt x="761" y="96"/>
                  </a:cubicBezTo>
                  <a:cubicBezTo>
                    <a:pt x="761" y="2"/>
                    <a:pt x="761" y="2"/>
                    <a:pt x="761" y="2"/>
                  </a:cubicBezTo>
                  <a:cubicBezTo>
                    <a:pt x="742" y="2"/>
                    <a:pt x="742" y="2"/>
                    <a:pt x="742" y="2"/>
                  </a:cubicBezTo>
                  <a:cubicBezTo>
                    <a:pt x="723" y="77"/>
                    <a:pt x="723" y="77"/>
                    <a:pt x="723" y="77"/>
                  </a:cubicBezTo>
                  <a:cubicBezTo>
                    <a:pt x="722" y="77"/>
                    <a:pt x="722" y="77"/>
                    <a:pt x="722" y="77"/>
                  </a:cubicBezTo>
                  <a:cubicBezTo>
                    <a:pt x="704" y="2"/>
                    <a:pt x="704" y="2"/>
                    <a:pt x="704" y="2"/>
                  </a:cubicBezTo>
                  <a:cubicBezTo>
                    <a:pt x="684" y="2"/>
                    <a:pt x="684" y="2"/>
                    <a:pt x="684" y="2"/>
                  </a:cubicBezTo>
                  <a:lnTo>
                    <a:pt x="684" y="96"/>
                  </a:lnTo>
                  <a:close/>
                  <a:moveTo>
                    <a:pt x="604" y="12"/>
                  </a:moveTo>
                  <a:cubicBezTo>
                    <a:pt x="628" y="12"/>
                    <a:pt x="628" y="12"/>
                    <a:pt x="628" y="12"/>
                  </a:cubicBezTo>
                  <a:cubicBezTo>
                    <a:pt x="628" y="2"/>
                    <a:pt x="628" y="2"/>
                    <a:pt x="628" y="2"/>
                  </a:cubicBezTo>
                  <a:cubicBezTo>
                    <a:pt x="569" y="2"/>
                    <a:pt x="569" y="2"/>
                    <a:pt x="569" y="2"/>
                  </a:cubicBezTo>
                  <a:cubicBezTo>
                    <a:pt x="569" y="12"/>
                    <a:pt x="569" y="12"/>
                    <a:pt x="569" y="12"/>
                  </a:cubicBezTo>
                  <a:cubicBezTo>
                    <a:pt x="593" y="12"/>
                    <a:pt x="593" y="12"/>
                    <a:pt x="593" y="12"/>
                  </a:cubicBezTo>
                  <a:cubicBezTo>
                    <a:pt x="593" y="96"/>
                    <a:pt x="593" y="96"/>
                    <a:pt x="593" y="96"/>
                  </a:cubicBezTo>
                  <a:cubicBezTo>
                    <a:pt x="604" y="96"/>
                    <a:pt x="604" y="96"/>
                    <a:pt x="604" y="96"/>
                  </a:cubicBezTo>
                  <a:lnTo>
                    <a:pt x="604" y="12"/>
                  </a:lnTo>
                  <a:close/>
                  <a:moveTo>
                    <a:pt x="502" y="96"/>
                  </a:moveTo>
                  <a:cubicBezTo>
                    <a:pt x="514" y="96"/>
                    <a:pt x="514" y="96"/>
                    <a:pt x="514" y="96"/>
                  </a:cubicBezTo>
                  <a:cubicBezTo>
                    <a:pt x="514" y="20"/>
                    <a:pt x="514" y="20"/>
                    <a:pt x="514" y="20"/>
                  </a:cubicBezTo>
                  <a:cubicBezTo>
                    <a:pt x="514" y="20"/>
                    <a:pt x="514" y="20"/>
                    <a:pt x="514" y="20"/>
                  </a:cubicBezTo>
                  <a:cubicBezTo>
                    <a:pt x="544" y="96"/>
                    <a:pt x="544" y="96"/>
                    <a:pt x="544" y="96"/>
                  </a:cubicBezTo>
                  <a:cubicBezTo>
                    <a:pt x="560" y="96"/>
                    <a:pt x="560" y="96"/>
                    <a:pt x="560" y="96"/>
                  </a:cubicBezTo>
                  <a:cubicBezTo>
                    <a:pt x="560" y="2"/>
                    <a:pt x="560" y="2"/>
                    <a:pt x="560" y="2"/>
                  </a:cubicBezTo>
                  <a:cubicBezTo>
                    <a:pt x="549" y="2"/>
                    <a:pt x="549" y="2"/>
                    <a:pt x="549" y="2"/>
                  </a:cubicBezTo>
                  <a:cubicBezTo>
                    <a:pt x="549" y="81"/>
                    <a:pt x="549" y="81"/>
                    <a:pt x="549" y="81"/>
                  </a:cubicBezTo>
                  <a:cubicBezTo>
                    <a:pt x="548" y="81"/>
                    <a:pt x="548" y="81"/>
                    <a:pt x="548" y="81"/>
                  </a:cubicBezTo>
                  <a:cubicBezTo>
                    <a:pt x="517" y="2"/>
                    <a:pt x="517" y="2"/>
                    <a:pt x="517" y="2"/>
                  </a:cubicBezTo>
                  <a:cubicBezTo>
                    <a:pt x="502" y="2"/>
                    <a:pt x="502" y="2"/>
                    <a:pt x="502" y="2"/>
                  </a:cubicBezTo>
                  <a:lnTo>
                    <a:pt x="502" y="96"/>
                  </a:lnTo>
                  <a:close/>
                  <a:moveTo>
                    <a:pt x="441" y="96"/>
                  </a:moveTo>
                  <a:cubicBezTo>
                    <a:pt x="492" y="96"/>
                    <a:pt x="492" y="96"/>
                    <a:pt x="492" y="96"/>
                  </a:cubicBezTo>
                  <a:cubicBezTo>
                    <a:pt x="492" y="86"/>
                    <a:pt x="492" y="86"/>
                    <a:pt x="492" y="86"/>
                  </a:cubicBezTo>
                  <a:cubicBezTo>
                    <a:pt x="453" y="86"/>
                    <a:pt x="453" y="86"/>
                    <a:pt x="453" y="86"/>
                  </a:cubicBezTo>
                  <a:cubicBezTo>
                    <a:pt x="453" y="52"/>
                    <a:pt x="453" y="52"/>
                    <a:pt x="453" y="52"/>
                  </a:cubicBezTo>
                  <a:cubicBezTo>
                    <a:pt x="488" y="52"/>
                    <a:pt x="488" y="52"/>
                    <a:pt x="488" y="52"/>
                  </a:cubicBezTo>
                  <a:cubicBezTo>
                    <a:pt x="488" y="42"/>
                    <a:pt x="488" y="42"/>
                    <a:pt x="488" y="42"/>
                  </a:cubicBezTo>
                  <a:cubicBezTo>
                    <a:pt x="453" y="42"/>
                    <a:pt x="453" y="42"/>
                    <a:pt x="453" y="42"/>
                  </a:cubicBezTo>
                  <a:cubicBezTo>
                    <a:pt x="453" y="12"/>
                    <a:pt x="453" y="12"/>
                    <a:pt x="453" y="12"/>
                  </a:cubicBezTo>
                  <a:cubicBezTo>
                    <a:pt x="490" y="12"/>
                    <a:pt x="490" y="12"/>
                    <a:pt x="490" y="12"/>
                  </a:cubicBezTo>
                  <a:cubicBezTo>
                    <a:pt x="490" y="2"/>
                    <a:pt x="490" y="2"/>
                    <a:pt x="490" y="2"/>
                  </a:cubicBezTo>
                  <a:cubicBezTo>
                    <a:pt x="441" y="2"/>
                    <a:pt x="441" y="2"/>
                    <a:pt x="441" y="2"/>
                  </a:cubicBezTo>
                  <a:lnTo>
                    <a:pt x="441" y="96"/>
                  </a:lnTo>
                  <a:close/>
                  <a:moveTo>
                    <a:pt x="349" y="96"/>
                  </a:moveTo>
                  <a:cubicBezTo>
                    <a:pt x="360" y="96"/>
                    <a:pt x="360" y="96"/>
                    <a:pt x="360" y="96"/>
                  </a:cubicBezTo>
                  <a:cubicBezTo>
                    <a:pt x="360" y="14"/>
                    <a:pt x="360" y="14"/>
                    <a:pt x="360" y="14"/>
                  </a:cubicBezTo>
                  <a:cubicBezTo>
                    <a:pt x="361" y="14"/>
                    <a:pt x="361" y="14"/>
                    <a:pt x="361" y="14"/>
                  </a:cubicBezTo>
                  <a:cubicBezTo>
                    <a:pt x="382" y="96"/>
                    <a:pt x="382" y="96"/>
                    <a:pt x="382" y="96"/>
                  </a:cubicBezTo>
                  <a:cubicBezTo>
                    <a:pt x="393" y="96"/>
                    <a:pt x="393" y="96"/>
                    <a:pt x="393" y="96"/>
                  </a:cubicBezTo>
                  <a:cubicBezTo>
                    <a:pt x="414" y="14"/>
                    <a:pt x="414" y="14"/>
                    <a:pt x="414" y="14"/>
                  </a:cubicBezTo>
                  <a:cubicBezTo>
                    <a:pt x="414" y="14"/>
                    <a:pt x="414" y="14"/>
                    <a:pt x="414" y="14"/>
                  </a:cubicBezTo>
                  <a:cubicBezTo>
                    <a:pt x="414" y="96"/>
                    <a:pt x="414" y="96"/>
                    <a:pt x="414" y="96"/>
                  </a:cubicBezTo>
                  <a:cubicBezTo>
                    <a:pt x="426" y="96"/>
                    <a:pt x="426" y="96"/>
                    <a:pt x="426" y="96"/>
                  </a:cubicBezTo>
                  <a:cubicBezTo>
                    <a:pt x="426" y="2"/>
                    <a:pt x="426" y="2"/>
                    <a:pt x="426" y="2"/>
                  </a:cubicBezTo>
                  <a:cubicBezTo>
                    <a:pt x="406" y="2"/>
                    <a:pt x="406" y="2"/>
                    <a:pt x="406" y="2"/>
                  </a:cubicBezTo>
                  <a:cubicBezTo>
                    <a:pt x="387" y="77"/>
                    <a:pt x="387" y="77"/>
                    <a:pt x="387" y="77"/>
                  </a:cubicBezTo>
                  <a:cubicBezTo>
                    <a:pt x="387" y="77"/>
                    <a:pt x="387" y="77"/>
                    <a:pt x="387" y="77"/>
                  </a:cubicBezTo>
                  <a:cubicBezTo>
                    <a:pt x="368" y="2"/>
                    <a:pt x="368" y="2"/>
                    <a:pt x="368" y="2"/>
                  </a:cubicBezTo>
                  <a:cubicBezTo>
                    <a:pt x="349" y="2"/>
                    <a:pt x="349" y="2"/>
                    <a:pt x="349" y="2"/>
                  </a:cubicBezTo>
                  <a:lnTo>
                    <a:pt x="349" y="96"/>
                  </a:lnTo>
                  <a:close/>
                  <a:moveTo>
                    <a:pt x="316" y="12"/>
                  </a:moveTo>
                  <a:cubicBezTo>
                    <a:pt x="340" y="12"/>
                    <a:pt x="340" y="12"/>
                    <a:pt x="340" y="12"/>
                  </a:cubicBezTo>
                  <a:cubicBezTo>
                    <a:pt x="340" y="2"/>
                    <a:pt x="340" y="2"/>
                    <a:pt x="340" y="2"/>
                  </a:cubicBezTo>
                  <a:cubicBezTo>
                    <a:pt x="281" y="2"/>
                    <a:pt x="281" y="2"/>
                    <a:pt x="281" y="2"/>
                  </a:cubicBezTo>
                  <a:cubicBezTo>
                    <a:pt x="281" y="12"/>
                    <a:pt x="281" y="12"/>
                    <a:pt x="281" y="12"/>
                  </a:cubicBezTo>
                  <a:cubicBezTo>
                    <a:pt x="305" y="12"/>
                    <a:pt x="305" y="12"/>
                    <a:pt x="305" y="12"/>
                  </a:cubicBezTo>
                  <a:cubicBezTo>
                    <a:pt x="305" y="96"/>
                    <a:pt x="305" y="96"/>
                    <a:pt x="305" y="96"/>
                  </a:cubicBezTo>
                  <a:cubicBezTo>
                    <a:pt x="316" y="96"/>
                    <a:pt x="316" y="96"/>
                    <a:pt x="316" y="96"/>
                  </a:cubicBezTo>
                  <a:lnTo>
                    <a:pt x="316" y="12"/>
                  </a:lnTo>
                  <a:close/>
                  <a:moveTo>
                    <a:pt x="273" y="26"/>
                  </a:moveTo>
                  <a:cubicBezTo>
                    <a:pt x="273" y="9"/>
                    <a:pt x="265" y="0"/>
                    <a:pt x="247" y="0"/>
                  </a:cubicBezTo>
                  <a:cubicBezTo>
                    <a:pt x="223" y="0"/>
                    <a:pt x="219" y="18"/>
                    <a:pt x="219" y="26"/>
                  </a:cubicBezTo>
                  <a:cubicBezTo>
                    <a:pt x="219" y="61"/>
                    <a:pt x="264" y="45"/>
                    <a:pt x="264" y="72"/>
                  </a:cubicBezTo>
                  <a:cubicBezTo>
                    <a:pt x="264" y="82"/>
                    <a:pt x="257" y="89"/>
                    <a:pt x="247" y="89"/>
                  </a:cubicBezTo>
                  <a:cubicBezTo>
                    <a:pt x="230" y="89"/>
                    <a:pt x="230" y="77"/>
                    <a:pt x="230" y="67"/>
                  </a:cubicBezTo>
                  <a:cubicBezTo>
                    <a:pt x="218" y="67"/>
                    <a:pt x="218" y="67"/>
                    <a:pt x="218" y="67"/>
                  </a:cubicBezTo>
                  <a:cubicBezTo>
                    <a:pt x="218" y="87"/>
                    <a:pt x="225" y="98"/>
                    <a:pt x="247" y="98"/>
                  </a:cubicBezTo>
                  <a:cubicBezTo>
                    <a:pt x="260" y="98"/>
                    <a:pt x="276" y="92"/>
                    <a:pt x="276" y="70"/>
                  </a:cubicBezTo>
                  <a:cubicBezTo>
                    <a:pt x="276" y="36"/>
                    <a:pt x="232" y="52"/>
                    <a:pt x="232" y="25"/>
                  </a:cubicBezTo>
                  <a:cubicBezTo>
                    <a:pt x="232" y="15"/>
                    <a:pt x="237" y="10"/>
                    <a:pt x="247" y="10"/>
                  </a:cubicBezTo>
                  <a:cubicBezTo>
                    <a:pt x="258" y="10"/>
                    <a:pt x="262" y="17"/>
                    <a:pt x="262" y="26"/>
                  </a:cubicBezTo>
                  <a:lnTo>
                    <a:pt x="273" y="26"/>
                  </a:lnTo>
                  <a:close/>
                  <a:moveTo>
                    <a:pt x="161" y="96"/>
                  </a:moveTo>
                  <a:cubicBezTo>
                    <a:pt x="211" y="96"/>
                    <a:pt x="211" y="96"/>
                    <a:pt x="211" y="96"/>
                  </a:cubicBezTo>
                  <a:cubicBezTo>
                    <a:pt x="211" y="86"/>
                    <a:pt x="211" y="86"/>
                    <a:pt x="211" y="86"/>
                  </a:cubicBezTo>
                  <a:cubicBezTo>
                    <a:pt x="172" y="86"/>
                    <a:pt x="172" y="86"/>
                    <a:pt x="172" y="86"/>
                  </a:cubicBezTo>
                  <a:cubicBezTo>
                    <a:pt x="172" y="52"/>
                    <a:pt x="172" y="52"/>
                    <a:pt x="172" y="52"/>
                  </a:cubicBezTo>
                  <a:cubicBezTo>
                    <a:pt x="207" y="52"/>
                    <a:pt x="207" y="52"/>
                    <a:pt x="207" y="52"/>
                  </a:cubicBezTo>
                  <a:cubicBezTo>
                    <a:pt x="207" y="42"/>
                    <a:pt x="207" y="42"/>
                    <a:pt x="207" y="42"/>
                  </a:cubicBezTo>
                  <a:cubicBezTo>
                    <a:pt x="172" y="42"/>
                    <a:pt x="172" y="42"/>
                    <a:pt x="172" y="42"/>
                  </a:cubicBezTo>
                  <a:cubicBezTo>
                    <a:pt x="172" y="12"/>
                    <a:pt x="172" y="12"/>
                    <a:pt x="172" y="12"/>
                  </a:cubicBezTo>
                  <a:cubicBezTo>
                    <a:pt x="209" y="12"/>
                    <a:pt x="209" y="12"/>
                    <a:pt x="209" y="12"/>
                  </a:cubicBezTo>
                  <a:cubicBezTo>
                    <a:pt x="209" y="2"/>
                    <a:pt x="209" y="2"/>
                    <a:pt x="209" y="2"/>
                  </a:cubicBezTo>
                  <a:cubicBezTo>
                    <a:pt x="161" y="2"/>
                    <a:pt x="161" y="2"/>
                    <a:pt x="161" y="2"/>
                  </a:cubicBezTo>
                  <a:lnTo>
                    <a:pt x="161" y="96"/>
                  </a:lnTo>
                  <a:close/>
                  <a:moveTo>
                    <a:pt x="115" y="96"/>
                  </a:moveTo>
                  <a:cubicBezTo>
                    <a:pt x="130" y="96"/>
                    <a:pt x="130" y="96"/>
                    <a:pt x="130" y="96"/>
                  </a:cubicBezTo>
                  <a:cubicBezTo>
                    <a:pt x="153" y="2"/>
                    <a:pt x="153" y="2"/>
                    <a:pt x="153" y="2"/>
                  </a:cubicBezTo>
                  <a:cubicBezTo>
                    <a:pt x="141" y="2"/>
                    <a:pt x="141" y="2"/>
                    <a:pt x="141" y="2"/>
                  </a:cubicBezTo>
                  <a:cubicBezTo>
                    <a:pt x="123" y="83"/>
                    <a:pt x="123" y="83"/>
                    <a:pt x="123" y="83"/>
                  </a:cubicBezTo>
                  <a:cubicBezTo>
                    <a:pt x="123" y="83"/>
                    <a:pt x="123" y="83"/>
                    <a:pt x="123" y="83"/>
                  </a:cubicBezTo>
                  <a:cubicBezTo>
                    <a:pt x="104" y="2"/>
                    <a:pt x="104" y="2"/>
                    <a:pt x="104" y="2"/>
                  </a:cubicBezTo>
                  <a:cubicBezTo>
                    <a:pt x="92" y="2"/>
                    <a:pt x="92" y="2"/>
                    <a:pt x="92" y="2"/>
                  </a:cubicBezTo>
                  <a:lnTo>
                    <a:pt x="115" y="96"/>
                  </a:lnTo>
                  <a:close/>
                  <a:moveTo>
                    <a:pt x="27" y="96"/>
                  </a:moveTo>
                  <a:cubicBezTo>
                    <a:pt x="38" y="96"/>
                    <a:pt x="38" y="96"/>
                    <a:pt x="38" y="96"/>
                  </a:cubicBezTo>
                  <a:cubicBezTo>
                    <a:pt x="38" y="20"/>
                    <a:pt x="38" y="20"/>
                    <a:pt x="38" y="20"/>
                  </a:cubicBezTo>
                  <a:cubicBezTo>
                    <a:pt x="39" y="20"/>
                    <a:pt x="39" y="20"/>
                    <a:pt x="39" y="20"/>
                  </a:cubicBezTo>
                  <a:cubicBezTo>
                    <a:pt x="69" y="96"/>
                    <a:pt x="69" y="96"/>
                    <a:pt x="69" y="96"/>
                  </a:cubicBezTo>
                  <a:cubicBezTo>
                    <a:pt x="85" y="96"/>
                    <a:pt x="85" y="96"/>
                    <a:pt x="85" y="96"/>
                  </a:cubicBezTo>
                  <a:cubicBezTo>
                    <a:pt x="85" y="2"/>
                    <a:pt x="85" y="2"/>
                    <a:pt x="85" y="2"/>
                  </a:cubicBezTo>
                  <a:cubicBezTo>
                    <a:pt x="73" y="2"/>
                    <a:pt x="73" y="2"/>
                    <a:pt x="73" y="2"/>
                  </a:cubicBezTo>
                  <a:cubicBezTo>
                    <a:pt x="73" y="81"/>
                    <a:pt x="73" y="81"/>
                    <a:pt x="73" y="81"/>
                  </a:cubicBezTo>
                  <a:cubicBezTo>
                    <a:pt x="73" y="81"/>
                    <a:pt x="73" y="81"/>
                    <a:pt x="73" y="81"/>
                  </a:cubicBezTo>
                  <a:cubicBezTo>
                    <a:pt x="42" y="2"/>
                    <a:pt x="42" y="2"/>
                    <a:pt x="42" y="2"/>
                  </a:cubicBezTo>
                  <a:cubicBezTo>
                    <a:pt x="27" y="2"/>
                    <a:pt x="27" y="2"/>
                    <a:pt x="27" y="2"/>
                  </a:cubicBezTo>
                  <a:lnTo>
                    <a:pt x="27" y="96"/>
                  </a:lnTo>
                  <a:close/>
                  <a:moveTo>
                    <a:pt x="0" y="96"/>
                  </a:moveTo>
                  <a:cubicBezTo>
                    <a:pt x="11" y="96"/>
                    <a:pt x="11" y="96"/>
                    <a:pt x="11" y="96"/>
                  </a:cubicBezTo>
                  <a:cubicBezTo>
                    <a:pt x="11" y="2"/>
                    <a:pt x="11" y="2"/>
                    <a:pt x="11" y="2"/>
                  </a:cubicBezTo>
                  <a:cubicBezTo>
                    <a:pt x="0" y="2"/>
                    <a:pt x="0" y="2"/>
                    <a:pt x="0" y="2"/>
                  </a:cubicBezTo>
                  <a:lnTo>
                    <a:pt x="0" y="96"/>
                  </a:lnTo>
                  <a:close/>
                </a:path>
              </a:pathLst>
            </a:custGeom>
            <a:solidFill>
              <a:srgbClr val="515151"/>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3E5A27C3-C613-4F89-9EA1-98DBD0C850C4}"/>
                </a:ext>
              </a:extLst>
            </p:cNvPr>
            <p:cNvSpPr>
              <a:spLocks/>
            </p:cNvSpPr>
            <p:nvPr userDrawn="1"/>
          </p:nvSpPr>
          <p:spPr bwMode="auto">
            <a:xfrm>
              <a:off x="10609263" y="406400"/>
              <a:ext cx="203200" cy="303212"/>
            </a:xfrm>
            <a:custGeom>
              <a:avLst/>
              <a:gdLst>
                <a:gd name="T0" fmla="*/ 120 w 170"/>
                <a:gd name="T1" fmla="*/ 215 h 252"/>
                <a:gd name="T2" fmla="*/ 94 w 170"/>
                <a:gd name="T3" fmla="*/ 215 h 252"/>
                <a:gd name="T4" fmla="*/ 68 w 170"/>
                <a:gd name="T5" fmla="*/ 194 h 252"/>
                <a:gd name="T6" fmla="*/ 68 w 170"/>
                <a:gd name="T7" fmla="*/ 138 h 252"/>
                <a:gd name="T8" fmla="*/ 110 w 170"/>
                <a:gd name="T9" fmla="*/ 138 h 252"/>
                <a:gd name="T10" fmla="*/ 150 w 170"/>
                <a:gd name="T11" fmla="*/ 155 h 252"/>
                <a:gd name="T12" fmla="*/ 155 w 170"/>
                <a:gd name="T13" fmla="*/ 155 h 252"/>
                <a:gd name="T14" fmla="*/ 154 w 170"/>
                <a:gd name="T15" fmla="*/ 119 h 252"/>
                <a:gd name="T16" fmla="*/ 155 w 170"/>
                <a:gd name="T17" fmla="*/ 82 h 252"/>
                <a:gd name="T18" fmla="*/ 150 w 170"/>
                <a:gd name="T19" fmla="*/ 82 h 252"/>
                <a:gd name="T20" fmla="*/ 109 w 170"/>
                <a:gd name="T21" fmla="*/ 100 h 252"/>
                <a:gd name="T22" fmla="*/ 68 w 170"/>
                <a:gd name="T23" fmla="*/ 100 h 252"/>
                <a:gd name="T24" fmla="*/ 68 w 170"/>
                <a:gd name="T25" fmla="*/ 38 h 252"/>
                <a:gd name="T26" fmla="*/ 117 w 170"/>
                <a:gd name="T27" fmla="*/ 38 h 252"/>
                <a:gd name="T28" fmla="*/ 160 w 170"/>
                <a:gd name="T29" fmla="*/ 55 h 252"/>
                <a:gd name="T30" fmla="*/ 165 w 170"/>
                <a:gd name="T31" fmla="*/ 55 h 252"/>
                <a:gd name="T32" fmla="*/ 165 w 170"/>
                <a:gd name="T33" fmla="*/ 0 h 252"/>
                <a:gd name="T34" fmla="*/ 0 w 170"/>
                <a:gd name="T35" fmla="*/ 0 h 252"/>
                <a:gd name="T36" fmla="*/ 0 w 170"/>
                <a:gd name="T37" fmla="*/ 5 h 252"/>
                <a:gd name="T38" fmla="*/ 19 w 170"/>
                <a:gd name="T39" fmla="*/ 59 h 252"/>
                <a:gd name="T40" fmla="*/ 19 w 170"/>
                <a:gd name="T41" fmla="*/ 192 h 252"/>
                <a:gd name="T42" fmla="*/ 0 w 170"/>
                <a:gd name="T43" fmla="*/ 247 h 252"/>
                <a:gd name="T44" fmla="*/ 0 w 170"/>
                <a:gd name="T45" fmla="*/ 252 h 252"/>
                <a:gd name="T46" fmla="*/ 163 w 170"/>
                <a:gd name="T47" fmla="*/ 252 h 252"/>
                <a:gd name="T48" fmla="*/ 170 w 170"/>
                <a:gd name="T49" fmla="*/ 195 h 252"/>
                <a:gd name="T50" fmla="*/ 165 w 170"/>
                <a:gd name="T51" fmla="*/ 194 h 252"/>
                <a:gd name="T52" fmla="*/ 120 w 170"/>
                <a:gd name="T53" fmla="*/ 21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0" h="252">
                  <a:moveTo>
                    <a:pt x="120" y="215"/>
                  </a:moveTo>
                  <a:cubicBezTo>
                    <a:pt x="94" y="215"/>
                    <a:pt x="94" y="215"/>
                    <a:pt x="94" y="215"/>
                  </a:cubicBezTo>
                  <a:cubicBezTo>
                    <a:pt x="75" y="215"/>
                    <a:pt x="68" y="214"/>
                    <a:pt x="68" y="194"/>
                  </a:cubicBezTo>
                  <a:cubicBezTo>
                    <a:pt x="68" y="138"/>
                    <a:pt x="68" y="138"/>
                    <a:pt x="68" y="138"/>
                  </a:cubicBezTo>
                  <a:cubicBezTo>
                    <a:pt x="110" y="138"/>
                    <a:pt x="110" y="138"/>
                    <a:pt x="110" y="138"/>
                  </a:cubicBezTo>
                  <a:cubicBezTo>
                    <a:pt x="134" y="138"/>
                    <a:pt x="146" y="142"/>
                    <a:pt x="150" y="155"/>
                  </a:cubicBezTo>
                  <a:cubicBezTo>
                    <a:pt x="155" y="155"/>
                    <a:pt x="155" y="155"/>
                    <a:pt x="155" y="155"/>
                  </a:cubicBezTo>
                  <a:cubicBezTo>
                    <a:pt x="154" y="144"/>
                    <a:pt x="154" y="131"/>
                    <a:pt x="154" y="119"/>
                  </a:cubicBezTo>
                  <a:cubicBezTo>
                    <a:pt x="154" y="107"/>
                    <a:pt x="154" y="94"/>
                    <a:pt x="155" y="82"/>
                  </a:cubicBezTo>
                  <a:cubicBezTo>
                    <a:pt x="150" y="82"/>
                    <a:pt x="150" y="82"/>
                    <a:pt x="150" y="82"/>
                  </a:cubicBezTo>
                  <a:cubicBezTo>
                    <a:pt x="145" y="96"/>
                    <a:pt x="134" y="100"/>
                    <a:pt x="109" y="100"/>
                  </a:cubicBezTo>
                  <a:cubicBezTo>
                    <a:pt x="68" y="100"/>
                    <a:pt x="68" y="100"/>
                    <a:pt x="68" y="100"/>
                  </a:cubicBezTo>
                  <a:cubicBezTo>
                    <a:pt x="68" y="38"/>
                    <a:pt x="68" y="38"/>
                    <a:pt x="68" y="38"/>
                  </a:cubicBezTo>
                  <a:cubicBezTo>
                    <a:pt x="117" y="38"/>
                    <a:pt x="117" y="38"/>
                    <a:pt x="117" y="38"/>
                  </a:cubicBezTo>
                  <a:cubicBezTo>
                    <a:pt x="142" y="38"/>
                    <a:pt x="153" y="40"/>
                    <a:pt x="160" y="55"/>
                  </a:cubicBezTo>
                  <a:cubicBezTo>
                    <a:pt x="165" y="55"/>
                    <a:pt x="165" y="55"/>
                    <a:pt x="165" y="55"/>
                  </a:cubicBezTo>
                  <a:cubicBezTo>
                    <a:pt x="165" y="0"/>
                    <a:pt x="165" y="0"/>
                    <a:pt x="165" y="0"/>
                  </a:cubicBezTo>
                  <a:cubicBezTo>
                    <a:pt x="0" y="0"/>
                    <a:pt x="0" y="0"/>
                    <a:pt x="0" y="0"/>
                  </a:cubicBezTo>
                  <a:cubicBezTo>
                    <a:pt x="0" y="5"/>
                    <a:pt x="0" y="5"/>
                    <a:pt x="0" y="5"/>
                  </a:cubicBezTo>
                  <a:cubicBezTo>
                    <a:pt x="18" y="8"/>
                    <a:pt x="19" y="27"/>
                    <a:pt x="19" y="59"/>
                  </a:cubicBezTo>
                  <a:cubicBezTo>
                    <a:pt x="19" y="192"/>
                    <a:pt x="19" y="192"/>
                    <a:pt x="19" y="192"/>
                  </a:cubicBezTo>
                  <a:cubicBezTo>
                    <a:pt x="19" y="225"/>
                    <a:pt x="18" y="243"/>
                    <a:pt x="0" y="247"/>
                  </a:cubicBezTo>
                  <a:cubicBezTo>
                    <a:pt x="0" y="252"/>
                    <a:pt x="0" y="252"/>
                    <a:pt x="0" y="252"/>
                  </a:cubicBezTo>
                  <a:cubicBezTo>
                    <a:pt x="163" y="252"/>
                    <a:pt x="163" y="252"/>
                    <a:pt x="163" y="252"/>
                  </a:cubicBezTo>
                  <a:cubicBezTo>
                    <a:pt x="170" y="195"/>
                    <a:pt x="170" y="195"/>
                    <a:pt x="170" y="195"/>
                  </a:cubicBezTo>
                  <a:cubicBezTo>
                    <a:pt x="165" y="194"/>
                    <a:pt x="165" y="194"/>
                    <a:pt x="165" y="194"/>
                  </a:cubicBezTo>
                  <a:cubicBezTo>
                    <a:pt x="160" y="209"/>
                    <a:pt x="148" y="215"/>
                    <a:pt x="120" y="215"/>
                  </a:cubicBezTo>
                </a:path>
              </a:pathLst>
            </a:custGeom>
            <a:solidFill>
              <a:srgbClr val="515151"/>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FE55374F-5AC2-4535-8928-455AF35BD9C3}"/>
                </a:ext>
              </a:extLst>
            </p:cNvPr>
            <p:cNvSpPr>
              <a:spLocks/>
            </p:cNvSpPr>
            <p:nvPr userDrawn="1"/>
          </p:nvSpPr>
          <p:spPr bwMode="auto">
            <a:xfrm>
              <a:off x="10850563" y="406400"/>
              <a:ext cx="201612" cy="303212"/>
            </a:xfrm>
            <a:custGeom>
              <a:avLst/>
              <a:gdLst>
                <a:gd name="T0" fmla="*/ 119 w 169"/>
                <a:gd name="T1" fmla="*/ 215 h 252"/>
                <a:gd name="T2" fmla="*/ 94 w 169"/>
                <a:gd name="T3" fmla="*/ 215 h 252"/>
                <a:gd name="T4" fmla="*/ 67 w 169"/>
                <a:gd name="T5" fmla="*/ 194 h 252"/>
                <a:gd name="T6" fmla="*/ 67 w 169"/>
                <a:gd name="T7" fmla="*/ 138 h 252"/>
                <a:gd name="T8" fmla="*/ 109 w 169"/>
                <a:gd name="T9" fmla="*/ 138 h 252"/>
                <a:gd name="T10" fmla="*/ 150 w 169"/>
                <a:gd name="T11" fmla="*/ 155 h 252"/>
                <a:gd name="T12" fmla="*/ 154 w 169"/>
                <a:gd name="T13" fmla="*/ 155 h 252"/>
                <a:gd name="T14" fmla="*/ 154 w 169"/>
                <a:gd name="T15" fmla="*/ 119 h 252"/>
                <a:gd name="T16" fmla="*/ 154 w 169"/>
                <a:gd name="T17" fmla="*/ 82 h 252"/>
                <a:gd name="T18" fmla="*/ 150 w 169"/>
                <a:gd name="T19" fmla="*/ 82 h 252"/>
                <a:gd name="T20" fmla="*/ 109 w 169"/>
                <a:gd name="T21" fmla="*/ 100 h 252"/>
                <a:gd name="T22" fmla="*/ 67 w 169"/>
                <a:gd name="T23" fmla="*/ 100 h 252"/>
                <a:gd name="T24" fmla="*/ 67 w 169"/>
                <a:gd name="T25" fmla="*/ 38 h 252"/>
                <a:gd name="T26" fmla="*/ 117 w 169"/>
                <a:gd name="T27" fmla="*/ 38 h 252"/>
                <a:gd name="T28" fmla="*/ 159 w 169"/>
                <a:gd name="T29" fmla="*/ 55 h 252"/>
                <a:gd name="T30" fmla="*/ 164 w 169"/>
                <a:gd name="T31" fmla="*/ 55 h 252"/>
                <a:gd name="T32" fmla="*/ 164 w 169"/>
                <a:gd name="T33" fmla="*/ 0 h 252"/>
                <a:gd name="T34" fmla="*/ 0 w 169"/>
                <a:gd name="T35" fmla="*/ 0 h 252"/>
                <a:gd name="T36" fmla="*/ 0 w 169"/>
                <a:gd name="T37" fmla="*/ 5 h 252"/>
                <a:gd name="T38" fmla="*/ 19 w 169"/>
                <a:gd name="T39" fmla="*/ 59 h 252"/>
                <a:gd name="T40" fmla="*/ 19 w 169"/>
                <a:gd name="T41" fmla="*/ 192 h 252"/>
                <a:gd name="T42" fmla="*/ 0 w 169"/>
                <a:gd name="T43" fmla="*/ 247 h 252"/>
                <a:gd name="T44" fmla="*/ 0 w 169"/>
                <a:gd name="T45" fmla="*/ 252 h 252"/>
                <a:gd name="T46" fmla="*/ 163 w 169"/>
                <a:gd name="T47" fmla="*/ 252 h 252"/>
                <a:gd name="T48" fmla="*/ 169 w 169"/>
                <a:gd name="T49" fmla="*/ 195 h 252"/>
                <a:gd name="T50" fmla="*/ 165 w 169"/>
                <a:gd name="T51" fmla="*/ 194 h 252"/>
                <a:gd name="T52" fmla="*/ 119 w 169"/>
                <a:gd name="T53" fmla="*/ 21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9" h="252">
                  <a:moveTo>
                    <a:pt x="119" y="215"/>
                  </a:moveTo>
                  <a:cubicBezTo>
                    <a:pt x="94" y="215"/>
                    <a:pt x="94" y="215"/>
                    <a:pt x="94" y="215"/>
                  </a:cubicBezTo>
                  <a:cubicBezTo>
                    <a:pt x="74" y="215"/>
                    <a:pt x="67" y="214"/>
                    <a:pt x="67" y="194"/>
                  </a:cubicBezTo>
                  <a:cubicBezTo>
                    <a:pt x="67" y="138"/>
                    <a:pt x="67" y="138"/>
                    <a:pt x="67" y="138"/>
                  </a:cubicBezTo>
                  <a:cubicBezTo>
                    <a:pt x="109" y="138"/>
                    <a:pt x="109" y="138"/>
                    <a:pt x="109" y="138"/>
                  </a:cubicBezTo>
                  <a:cubicBezTo>
                    <a:pt x="133" y="138"/>
                    <a:pt x="146" y="142"/>
                    <a:pt x="150" y="155"/>
                  </a:cubicBezTo>
                  <a:cubicBezTo>
                    <a:pt x="154" y="155"/>
                    <a:pt x="154" y="155"/>
                    <a:pt x="154" y="155"/>
                  </a:cubicBezTo>
                  <a:cubicBezTo>
                    <a:pt x="154" y="144"/>
                    <a:pt x="154" y="131"/>
                    <a:pt x="154" y="119"/>
                  </a:cubicBezTo>
                  <a:cubicBezTo>
                    <a:pt x="154" y="107"/>
                    <a:pt x="154" y="94"/>
                    <a:pt x="154" y="82"/>
                  </a:cubicBezTo>
                  <a:cubicBezTo>
                    <a:pt x="150" y="82"/>
                    <a:pt x="150" y="82"/>
                    <a:pt x="150" y="82"/>
                  </a:cubicBezTo>
                  <a:cubicBezTo>
                    <a:pt x="145" y="96"/>
                    <a:pt x="134" y="100"/>
                    <a:pt x="109" y="100"/>
                  </a:cubicBezTo>
                  <a:cubicBezTo>
                    <a:pt x="67" y="100"/>
                    <a:pt x="67" y="100"/>
                    <a:pt x="67" y="100"/>
                  </a:cubicBezTo>
                  <a:cubicBezTo>
                    <a:pt x="67" y="38"/>
                    <a:pt x="67" y="38"/>
                    <a:pt x="67" y="38"/>
                  </a:cubicBezTo>
                  <a:cubicBezTo>
                    <a:pt x="117" y="38"/>
                    <a:pt x="117" y="38"/>
                    <a:pt x="117" y="38"/>
                  </a:cubicBezTo>
                  <a:cubicBezTo>
                    <a:pt x="141" y="38"/>
                    <a:pt x="153" y="40"/>
                    <a:pt x="159" y="55"/>
                  </a:cubicBezTo>
                  <a:cubicBezTo>
                    <a:pt x="164" y="55"/>
                    <a:pt x="164" y="55"/>
                    <a:pt x="164" y="55"/>
                  </a:cubicBezTo>
                  <a:cubicBezTo>
                    <a:pt x="164" y="0"/>
                    <a:pt x="164" y="0"/>
                    <a:pt x="164" y="0"/>
                  </a:cubicBezTo>
                  <a:cubicBezTo>
                    <a:pt x="0" y="0"/>
                    <a:pt x="0" y="0"/>
                    <a:pt x="0" y="0"/>
                  </a:cubicBezTo>
                  <a:cubicBezTo>
                    <a:pt x="0" y="5"/>
                    <a:pt x="0" y="5"/>
                    <a:pt x="0" y="5"/>
                  </a:cubicBezTo>
                  <a:cubicBezTo>
                    <a:pt x="18" y="8"/>
                    <a:pt x="19" y="27"/>
                    <a:pt x="19" y="59"/>
                  </a:cubicBezTo>
                  <a:cubicBezTo>
                    <a:pt x="19" y="192"/>
                    <a:pt x="19" y="192"/>
                    <a:pt x="19" y="192"/>
                  </a:cubicBezTo>
                  <a:cubicBezTo>
                    <a:pt x="19" y="225"/>
                    <a:pt x="17" y="243"/>
                    <a:pt x="0" y="247"/>
                  </a:cubicBezTo>
                  <a:cubicBezTo>
                    <a:pt x="0" y="252"/>
                    <a:pt x="0" y="252"/>
                    <a:pt x="0" y="252"/>
                  </a:cubicBezTo>
                  <a:cubicBezTo>
                    <a:pt x="163" y="252"/>
                    <a:pt x="163" y="252"/>
                    <a:pt x="163" y="252"/>
                  </a:cubicBezTo>
                  <a:cubicBezTo>
                    <a:pt x="169" y="195"/>
                    <a:pt x="169" y="195"/>
                    <a:pt x="169" y="195"/>
                  </a:cubicBezTo>
                  <a:cubicBezTo>
                    <a:pt x="165" y="194"/>
                    <a:pt x="165" y="194"/>
                    <a:pt x="165" y="194"/>
                  </a:cubicBezTo>
                  <a:cubicBezTo>
                    <a:pt x="160" y="209"/>
                    <a:pt x="148" y="215"/>
                    <a:pt x="119" y="215"/>
                  </a:cubicBezTo>
                </a:path>
              </a:pathLst>
            </a:custGeom>
            <a:solidFill>
              <a:srgbClr val="515151"/>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D9C89099-69AC-4895-8753-57A803C00C84}"/>
                </a:ext>
              </a:extLst>
            </p:cNvPr>
            <p:cNvSpPr>
              <a:spLocks noEditPoints="1"/>
            </p:cNvSpPr>
            <p:nvPr userDrawn="1"/>
          </p:nvSpPr>
          <p:spPr bwMode="auto">
            <a:xfrm>
              <a:off x="11098213" y="407988"/>
              <a:ext cx="263525" cy="301625"/>
            </a:xfrm>
            <a:custGeom>
              <a:avLst/>
              <a:gdLst>
                <a:gd name="T0" fmla="*/ 101 w 221"/>
                <a:gd name="T1" fmla="*/ 213 h 251"/>
                <a:gd name="T2" fmla="*/ 67 w 221"/>
                <a:gd name="T3" fmla="*/ 182 h 251"/>
                <a:gd name="T4" fmla="*/ 67 w 221"/>
                <a:gd name="T5" fmla="*/ 39 h 251"/>
                <a:gd name="T6" fmla="*/ 94 w 221"/>
                <a:gd name="T7" fmla="*/ 36 h 251"/>
                <a:gd name="T8" fmla="*/ 172 w 221"/>
                <a:gd name="T9" fmla="*/ 125 h 251"/>
                <a:gd name="T10" fmla="*/ 101 w 221"/>
                <a:gd name="T11" fmla="*/ 213 h 251"/>
                <a:gd name="T12" fmla="*/ 155 w 221"/>
                <a:gd name="T13" fmla="*/ 9 h 251"/>
                <a:gd name="T14" fmla="*/ 90 w 221"/>
                <a:gd name="T15" fmla="*/ 0 h 251"/>
                <a:gd name="T16" fmla="*/ 0 w 221"/>
                <a:gd name="T17" fmla="*/ 0 h 251"/>
                <a:gd name="T18" fmla="*/ 0 w 221"/>
                <a:gd name="T19" fmla="*/ 4 h 251"/>
                <a:gd name="T20" fmla="*/ 19 w 221"/>
                <a:gd name="T21" fmla="*/ 58 h 251"/>
                <a:gd name="T22" fmla="*/ 19 w 221"/>
                <a:gd name="T23" fmla="*/ 192 h 251"/>
                <a:gd name="T24" fmla="*/ 0 w 221"/>
                <a:gd name="T25" fmla="*/ 246 h 251"/>
                <a:gd name="T26" fmla="*/ 0 w 221"/>
                <a:gd name="T27" fmla="*/ 251 h 251"/>
                <a:gd name="T28" fmla="*/ 91 w 221"/>
                <a:gd name="T29" fmla="*/ 251 h 251"/>
                <a:gd name="T30" fmla="*/ 221 w 221"/>
                <a:gd name="T31" fmla="*/ 125 h 251"/>
                <a:gd name="T32" fmla="*/ 155 w 221"/>
                <a:gd name="T33" fmla="*/ 9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1" h="251">
                  <a:moveTo>
                    <a:pt x="101" y="213"/>
                  </a:moveTo>
                  <a:cubicBezTo>
                    <a:pt x="68" y="213"/>
                    <a:pt x="67" y="205"/>
                    <a:pt x="67" y="182"/>
                  </a:cubicBezTo>
                  <a:cubicBezTo>
                    <a:pt x="67" y="39"/>
                    <a:pt x="67" y="39"/>
                    <a:pt x="67" y="39"/>
                  </a:cubicBezTo>
                  <a:cubicBezTo>
                    <a:pt x="74" y="38"/>
                    <a:pt x="84" y="36"/>
                    <a:pt x="94" y="36"/>
                  </a:cubicBezTo>
                  <a:cubicBezTo>
                    <a:pt x="149" y="36"/>
                    <a:pt x="172" y="74"/>
                    <a:pt x="172" y="125"/>
                  </a:cubicBezTo>
                  <a:cubicBezTo>
                    <a:pt x="172" y="181"/>
                    <a:pt x="149" y="213"/>
                    <a:pt x="101" y="213"/>
                  </a:cubicBezTo>
                  <a:moveTo>
                    <a:pt x="155" y="9"/>
                  </a:moveTo>
                  <a:cubicBezTo>
                    <a:pt x="133" y="1"/>
                    <a:pt x="112" y="0"/>
                    <a:pt x="90" y="0"/>
                  </a:cubicBezTo>
                  <a:cubicBezTo>
                    <a:pt x="0" y="0"/>
                    <a:pt x="0" y="0"/>
                    <a:pt x="0" y="0"/>
                  </a:cubicBezTo>
                  <a:cubicBezTo>
                    <a:pt x="0" y="4"/>
                    <a:pt x="0" y="4"/>
                    <a:pt x="0" y="4"/>
                  </a:cubicBezTo>
                  <a:cubicBezTo>
                    <a:pt x="17" y="7"/>
                    <a:pt x="19" y="26"/>
                    <a:pt x="19" y="58"/>
                  </a:cubicBezTo>
                  <a:cubicBezTo>
                    <a:pt x="19" y="192"/>
                    <a:pt x="19" y="192"/>
                    <a:pt x="19" y="192"/>
                  </a:cubicBezTo>
                  <a:cubicBezTo>
                    <a:pt x="19" y="225"/>
                    <a:pt x="17" y="243"/>
                    <a:pt x="0" y="246"/>
                  </a:cubicBezTo>
                  <a:cubicBezTo>
                    <a:pt x="0" y="251"/>
                    <a:pt x="0" y="251"/>
                    <a:pt x="0" y="251"/>
                  </a:cubicBezTo>
                  <a:cubicBezTo>
                    <a:pt x="91" y="251"/>
                    <a:pt x="91" y="251"/>
                    <a:pt x="91" y="251"/>
                  </a:cubicBezTo>
                  <a:cubicBezTo>
                    <a:pt x="182" y="251"/>
                    <a:pt x="221" y="202"/>
                    <a:pt x="221" y="125"/>
                  </a:cubicBezTo>
                  <a:cubicBezTo>
                    <a:pt x="221" y="71"/>
                    <a:pt x="202" y="26"/>
                    <a:pt x="155" y="9"/>
                  </a:cubicBezTo>
                </a:path>
              </a:pathLst>
            </a:custGeom>
            <a:solidFill>
              <a:srgbClr val="515151"/>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0">
              <a:extLst>
                <a:ext uri="{FF2B5EF4-FFF2-40B4-BE49-F238E27FC236}">
                  <a16:creationId xmlns:a16="http://schemas.microsoft.com/office/drawing/2014/main" id="{2BA9CE10-E82A-481D-B554-1D3CFB045794}"/>
                </a:ext>
              </a:extLst>
            </p:cNvPr>
            <p:cNvSpPr>
              <a:spLocks/>
            </p:cNvSpPr>
            <p:nvPr userDrawn="1"/>
          </p:nvSpPr>
          <p:spPr bwMode="auto">
            <a:xfrm>
              <a:off x="11380788" y="406400"/>
              <a:ext cx="203200" cy="303212"/>
            </a:xfrm>
            <a:custGeom>
              <a:avLst/>
              <a:gdLst>
                <a:gd name="T0" fmla="*/ 119 w 169"/>
                <a:gd name="T1" fmla="*/ 215 h 252"/>
                <a:gd name="T2" fmla="*/ 94 w 169"/>
                <a:gd name="T3" fmla="*/ 215 h 252"/>
                <a:gd name="T4" fmla="*/ 67 w 169"/>
                <a:gd name="T5" fmla="*/ 194 h 252"/>
                <a:gd name="T6" fmla="*/ 67 w 169"/>
                <a:gd name="T7" fmla="*/ 138 h 252"/>
                <a:gd name="T8" fmla="*/ 109 w 169"/>
                <a:gd name="T9" fmla="*/ 138 h 252"/>
                <a:gd name="T10" fmla="*/ 150 w 169"/>
                <a:gd name="T11" fmla="*/ 155 h 252"/>
                <a:gd name="T12" fmla="*/ 154 w 169"/>
                <a:gd name="T13" fmla="*/ 155 h 252"/>
                <a:gd name="T14" fmla="*/ 153 w 169"/>
                <a:gd name="T15" fmla="*/ 119 h 252"/>
                <a:gd name="T16" fmla="*/ 154 w 169"/>
                <a:gd name="T17" fmla="*/ 82 h 252"/>
                <a:gd name="T18" fmla="*/ 150 w 169"/>
                <a:gd name="T19" fmla="*/ 82 h 252"/>
                <a:gd name="T20" fmla="*/ 108 w 169"/>
                <a:gd name="T21" fmla="*/ 100 h 252"/>
                <a:gd name="T22" fmla="*/ 67 w 169"/>
                <a:gd name="T23" fmla="*/ 100 h 252"/>
                <a:gd name="T24" fmla="*/ 67 w 169"/>
                <a:gd name="T25" fmla="*/ 38 h 252"/>
                <a:gd name="T26" fmla="*/ 116 w 169"/>
                <a:gd name="T27" fmla="*/ 38 h 252"/>
                <a:gd name="T28" fmla="*/ 159 w 169"/>
                <a:gd name="T29" fmla="*/ 55 h 252"/>
                <a:gd name="T30" fmla="*/ 164 w 169"/>
                <a:gd name="T31" fmla="*/ 55 h 252"/>
                <a:gd name="T32" fmla="*/ 164 w 169"/>
                <a:gd name="T33" fmla="*/ 0 h 252"/>
                <a:gd name="T34" fmla="*/ 0 w 169"/>
                <a:gd name="T35" fmla="*/ 0 h 252"/>
                <a:gd name="T36" fmla="*/ 0 w 169"/>
                <a:gd name="T37" fmla="*/ 5 h 252"/>
                <a:gd name="T38" fmla="*/ 19 w 169"/>
                <a:gd name="T39" fmla="*/ 59 h 252"/>
                <a:gd name="T40" fmla="*/ 19 w 169"/>
                <a:gd name="T41" fmla="*/ 192 h 252"/>
                <a:gd name="T42" fmla="*/ 0 w 169"/>
                <a:gd name="T43" fmla="*/ 247 h 252"/>
                <a:gd name="T44" fmla="*/ 0 w 169"/>
                <a:gd name="T45" fmla="*/ 252 h 252"/>
                <a:gd name="T46" fmla="*/ 163 w 169"/>
                <a:gd name="T47" fmla="*/ 252 h 252"/>
                <a:gd name="T48" fmla="*/ 169 w 169"/>
                <a:gd name="T49" fmla="*/ 195 h 252"/>
                <a:gd name="T50" fmla="*/ 164 w 169"/>
                <a:gd name="T51" fmla="*/ 194 h 252"/>
                <a:gd name="T52" fmla="*/ 119 w 169"/>
                <a:gd name="T53" fmla="*/ 21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9" h="252">
                  <a:moveTo>
                    <a:pt x="119" y="215"/>
                  </a:moveTo>
                  <a:cubicBezTo>
                    <a:pt x="94" y="215"/>
                    <a:pt x="94" y="215"/>
                    <a:pt x="94" y="215"/>
                  </a:cubicBezTo>
                  <a:cubicBezTo>
                    <a:pt x="74" y="215"/>
                    <a:pt x="67" y="214"/>
                    <a:pt x="67" y="194"/>
                  </a:cubicBezTo>
                  <a:cubicBezTo>
                    <a:pt x="67" y="138"/>
                    <a:pt x="67" y="138"/>
                    <a:pt x="67" y="138"/>
                  </a:cubicBezTo>
                  <a:cubicBezTo>
                    <a:pt x="109" y="138"/>
                    <a:pt x="109" y="138"/>
                    <a:pt x="109" y="138"/>
                  </a:cubicBezTo>
                  <a:cubicBezTo>
                    <a:pt x="133" y="138"/>
                    <a:pt x="145" y="142"/>
                    <a:pt x="150" y="155"/>
                  </a:cubicBezTo>
                  <a:cubicBezTo>
                    <a:pt x="154" y="155"/>
                    <a:pt x="154" y="155"/>
                    <a:pt x="154" y="155"/>
                  </a:cubicBezTo>
                  <a:cubicBezTo>
                    <a:pt x="154" y="144"/>
                    <a:pt x="153" y="131"/>
                    <a:pt x="153" y="119"/>
                  </a:cubicBezTo>
                  <a:cubicBezTo>
                    <a:pt x="153" y="107"/>
                    <a:pt x="154" y="94"/>
                    <a:pt x="154" y="82"/>
                  </a:cubicBezTo>
                  <a:cubicBezTo>
                    <a:pt x="150" y="82"/>
                    <a:pt x="150" y="82"/>
                    <a:pt x="150" y="82"/>
                  </a:cubicBezTo>
                  <a:cubicBezTo>
                    <a:pt x="144" y="96"/>
                    <a:pt x="133" y="100"/>
                    <a:pt x="108" y="100"/>
                  </a:cubicBezTo>
                  <a:cubicBezTo>
                    <a:pt x="67" y="100"/>
                    <a:pt x="67" y="100"/>
                    <a:pt x="67" y="100"/>
                  </a:cubicBezTo>
                  <a:cubicBezTo>
                    <a:pt x="67" y="38"/>
                    <a:pt x="67" y="38"/>
                    <a:pt x="67" y="38"/>
                  </a:cubicBezTo>
                  <a:cubicBezTo>
                    <a:pt x="116" y="38"/>
                    <a:pt x="116" y="38"/>
                    <a:pt x="116" y="38"/>
                  </a:cubicBezTo>
                  <a:cubicBezTo>
                    <a:pt x="141" y="38"/>
                    <a:pt x="153" y="40"/>
                    <a:pt x="159" y="55"/>
                  </a:cubicBezTo>
                  <a:cubicBezTo>
                    <a:pt x="164" y="55"/>
                    <a:pt x="164" y="55"/>
                    <a:pt x="164" y="55"/>
                  </a:cubicBezTo>
                  <a:cubicBezTo>
                    <a:pt x="164" y="0"/>
                    <a:pt x="164" y="0"/>
                    <a:pt x="164" y="0"/>
                  </a:cubicBezTo>
                  <a:cubicBezTo>
                    <a:pt x="0" y="0"/>
                    <a:pt x="0" y="0"/>
                    <a:pt x="0" y="0"/>
                  </a:cubicBezTo>
                  <a:cubicBezTo>
                    <a:pt x="0" y="5"/>
                    <a:pt x="0" y="5"/>
                    <a:pt x="0" y="5"/>
                  </a:cubicBezTo>
                  <a:cubicBezTo>
                    <a:pt x="17" y="8"/>
                    <a:pt x="19" y="27"/>
                    <a:pt x="19" y="59"/>
                  </a:cubicBezTo>
                  <a:cubicBezTo>
                    <a:pt x="19" y="192"/>
                    <a:pt x="19" y="192"/>
                    <a:pt x="19" y="192"/>
                  </a:cubicBezTo>
                  <a:cubicBezTo>
                    <a:pt x="19" y="225"/>
                    <a:pt x="17" y="243"/>
                    <a:pt x="0" y="247"/>
                  </a:cubicBezTo>
                  <a:cubicBezTo>
                    <a:pt x="0" y="252"/>
                    <a:pt x="0" y="252"/>
                    <a:pt x="0" y="252"/>
                  </a:cubicBezTo>
                  <a:cubicBezTo>
                    <a:pt x="163" y="252"/>
                    <a:pt x="163" y="252"/>
                    <a:pt x="163" y="252"/>
                  </a:cubicBezTo>
                  <a:cubicBezTo>
                    <a:pt x="169" y="195"/>
                    <a:pt x="169" y="195"/>
                    <a:pt x="169" y="195"/>
                  </a:cubicBezTo>
                  <a:cubicBezTo>
                    <a:pt x="164" y="194"/>
                    <a:pt x="164" y="194"/>
                    <a:pt x="164" y="194"/>
                  </a:cubicBezTo>
                  <a:cubicBezTo>
                    <a:pt x="159" y="209"/>
                    <a:pt x="147" y="215"/>
                    <a:pt x="119" y="215"/>
                  </a:cubicBezTo>
                </a:path>
              </a:pathLst>
            </a:custGeom>
            <a:solidFill>
              <a:srgbClr val="515151"/>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id="{45231326-CD3A-48A6-A492-F270B9AFB9D8}"/>
                </a:ext>
              </a:extLst>
            </p:cNvPr>
            <p:cNvSpPr>
              <a:spLocks/>
            </p:cNvSpPr>
            <p:nvPr userDrawn="1"/>
          </p:nvSpPr>
          <p:spPr bwMode="auto">
            <a:xfrm>
              <a:off x="11622088" y="406400"/>
              <a:ext cx="268287" cy="306387"/>
            </a:xfrm>
            <a:custGeom>
              <a:avLst/>
              <a:gdLst>
                <a:gd name="T0" fmla="*/ 202 w 225"/>
                <a:gd name="T1" fmla="*/ 226 h 255"/>
                <a:gd name="T2" fmla="*/ 145 w 225"/>
                <a:gd name="T3" fmla="*/ 138 h 255"/>
                <a:gd name="T4" fmla="*/ 194 w 225"/>
                <a:gd name="T5" fmla="*/ 72 h 255"/>
                <a:gd name="T6" fmla="*/ 159 w 225"/>
                <a:gd name="T7" fmla="*/ 12 h 255"/>
                <a:gd name="T8" fmla="*/ 94 w 225"/>
                <a:gd name="T9" fmla="*/ 0 h 255"/>
                <a:gd name="T10" fmla="*/ 0 w 225"/>
                <a:gd name="T11" fmla="*/ 0 h 255"/>
                <a:gd name="T12" fmla="*/ 0 w 225"/>
                <a:gd name="T13" fmla="*/ 5 h 255"/>
                <a:gd name="T14" fmla="*/ 19 w 225"/>
                <a:gd name="T15" fmla="*/ 59 h 255"/>
                <a:gd name="T16" fmla="*/ 19 w 225"/>
                <a:gd name="T17" fmla="*/ 193 h 255"/>
                <a:gd name="T18" fmla="*/ 0 w 225"/>
                <a:gd name="T19" fmla="*/ 247 h 255"/>
                <a:gd name="T20" fmla="*/ 0 w 225"/>
                <a:gd name="T21" fmla="*/ 252 h 255"/>
                <a:gd name="T22" fmla="*/ 43 w 225"/>
                <a:gd name="T23" fmla="*/ 251 h 255"/>
                <a:gd name="T24" fmla="*/ 87 w 225"/>
                <a:gd name="T25" fmla="*/ 252 h 255"/>
                <a:gd name="T26" fmla="*/ 87 w 225"/>
                <a:gd name="T27" fmla="*/ 247 h 255"/>
                <a:gd name="T28" fmla="*/ 68 w 225"/>
                <a:gd name="T29" fmla="*/ 193 h 255"/>
                <a:gd name="T30" fmla="*/ 68 w 225"/>
                <a:gd name="T31" fmla="*/ 37 h 255"/>
                <a:gd name="T32" fmla="*/ 92 w 225"/>
                <a:gd name="T33" fmla="*/ 35 h 255"/>
                <a:gd name="T34" fmla="*/ 145 w 225"/>
                <a:gd name="T35" fmla="*/ 75 h 255"/>
                <a:gd name="T36" fmla="*/ 95 w 225"/>
                <a:gd name="T37" fmla="*/ 117 h 255"/>
                <a:gd name="T38" fmla="*/ 82 w 225"/>
                <a:gd name="T39" fmla="*/ 116 h 255"/>
                <a:gd name="T40" fmla="*/ 80 w 225"/>
                <a:gd name="T41" fmla="*/ 119 h 255"/>
                <a:gd name="T42" fmla="*/ 145 w 225"/>
                <a:gd name="T43" fmla="*/ 226 h 255"/>
                <a:gd name="T44" fmla="*/ 193 w 225"/>
                <a:gd name="T45" fmla="*/ 255 h 255"/>
                <a:gd name="T46" fmla="*/ 225 w 225"/>
                <a:gd name="T47" fmla="*/ 252 h 255"/>
                <a:gd name="T48" fmla="*/ 225 w 225"/>
                <a:gd name="T49" fmla="*/ 248 h 255"/>
                <a:gd name="T50" fmla="*/ 202 w 225"/>
                <a:gd name="T51" fmla="*/ 226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5" h="255">
                  <a:moveTo>
                    <a:pt x="202" y="226"/>
                  </a:moveTo>
                  <a:cubicBezTo>
                    <a:pt x="145" y="138"/>
                    <a:pt x="145" y="138"/>
                    <a:pt x="145" y="138"/>
                  </a:cubicBezTo>
                  <a:cubicBezTo>
                    <a:pt x="178" y="127"/>
                    <a:pt x="194" y="104"/>
                    <a:pt x="194" y="72"/>
                  </a:cubicBezTo>
                  <a:cubicBezTo>
                    <a:pt x="194" y="46"/>
                    <a:pt x="182" y="25"/>
                    <a:pt x="159" y="12"/>
                  </a:cubicBezTo>
                  <a:cubicBezTo>
                    <a:pt x="140" y="2"/>
                    <a:pt x="118" y="0"/>
                    <a:pt x="94" y="0"/>
                  </a:cubicBezTo>
                  <a:cubicBezTo>
                    <a:pt x="0" y="0"/>
                    <a:pt x="0" y="0"/>
                    <a:pt x="0" y="0"/>
                  </a:cubicBezTo>
                  <a:cubicBezTo>
                    <a:pt x="0" y="5"/>
                    <a:pt x="0" y="5"/>
                    <a:pt x="0" y="5"/>
                  </a:cubicBezTo>
                  <a:cubicBezTo>
                    <a:pt x="17" y="8"/>
                    <a:pt x="19" y="26"/>
                    <a:pt x="19" y="59"/>
                  </a:cubicBezTo>
                  <a:cubicBezTo>
                    <a:pt x="19" y="193"/>
                    <a:pt x="19" y="193"/>
                    <a:pt x="19" y="193"/>
                  </a:cubicBezTo>
                  <a:cubicBezTo>
                    <a:pt x="19" y="227"/>
                    <a:pt x="17" y="244"/>
                    <a:pt x="0" y="247"/>
                  </a:cubicBezTo>
                  <a:cubicBezTo>
                    <a:pt x="0" y="252"/>
                    <a:pt x="0" y="252"/>
                    <a:pt x="0" y="252"/>
                  </a:cubicBezTo>
                  <a:cubicBezTo>
                    <a:pt x="14" y="252"/>
                    <a:pt x="29" y="251"/>
                    <a:pt x="43" y="251"/>
                  </a:cubicBezTo>
                  <a:cubicBezTo>
                    <a:pt x="58" y="251"/>
                    <a:pt x="73" y="252"/>
                    <a:pt x="87" y="252"/>
                  </a:cubicBezTo>
                  <a:cubicBezTo>
                    <a:pt x="87" y="247"/>
                    <a:pt x="87" y="247"/>
                    <a:pt x="87" y="247"/>
                  </a:cubicBezTo>
                  <a:cubicBezTo>
                    <a:pt x="70" y="244"/>
                    <a:pt x="68" y="228"/>
                    <a:pt x="68" y="193"/>
                  </a:cubicBezTo>
                  <a:cubicBezTo>
                    <a:pt x="68" y="37"/>
                    <a:pt x="68" y="37"/>
                    <a:pt x="68" y="37"/>
                  </a:cubicBezTo>
                  <a:cubicBezTo>
                    <a:pt x="76" y="36"/>
                    <a:pt x="84" y="35"/>
                    <a:pt x="92" y="35"/>
                  </a:cubicBezTo>
                  <a:cubicBezTo>
                    <a:pt x="130" y="35"/>
                    <a:pt x="145" y="56"/>
                    <a:pt x="145" y="75"/>
                  </a:cubicBezTo>
                  <a:cubicBezTo>
                    <a:pt x="145" y="100"/>
                    <a:pt x="125" y="117"/>
                    <a:pt x="95" y="117"/>
                  </a:cubicBezTo>
                  <a:cubicBezTo>
                    <a:pt x="91" y="117"/>
                    <a:pt x="86" y="117"/>
                    <a:pt x="82" y="116"/>
                  </a:cubicBezTo>
                  <a:cubicBezTo>
                    <a:pt x="80" y="119"/>
                    <a:pt x="80" y="119"/>
                    <a:pt x="80" y="119"/>
                  </a:cubicBezTo>
                  <a:cubicBezTo>
                    <a:pt x="145" y="226"/>
                    <a:pt x="145" y="226"/>
                    <a:pt x="145" y="226"/>
                  </a:cubicBezTo>
                  <a:cubicBezTo>
                    <a:pt x="160" y="250"/>
                    <a:pt x="169" y="255"/>
                    <a:pt x="193" y="255"/>
                  </a:cubicBezTo>
                  <a:cubicBezTo>
                    <a:pt x="202" y="255"/>
                    <a:pt x="213" y="254"/>
                    <a:pt x="225" y="252"/>
                  </a:cubicBezTo>
                  <a:cubicBezTo>
                    <a:pt x="225" y="248"/>
                    <a:pt x="225" y="248"/>
                    <a:pt x="225" y="248"/>
                  </a:cubicBezTo>
                  <a:cubicBezTo>
                    <a:pt x="216" y="245"/>
                    <a:pt x="210" y="238"/>
                    <a:pt x="202" y="226"/>
                  </a:cubicBezTo>
                </a:path>
              </a:pathLst>
            </a:custGeom>
            <a:solidFill>
              <a:srgbClr val="515151"/>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2">
              <a:extLst>
                <a:ext uri="{FF2B5EF4-FFF2-40B4-BE49-F238E27FC236}">
                  <a16:creationId xmlns:a16="http://schemas.microsoft.com/office/drawing/2014/main" id="{DBEE574B-2B67-4E77-BB80-69A18F0BFAE6}"/>
                </a:ext>
              </a:extLst>
            </p:cNvPr>
            <p:cNvSpPr>
              <a:spLocks/>
            </p:cNvSpPr>
            <p:nvPr userDrawn="1"/>
          </p:nvSpPr>
          <p:spPr bwMode="auto">
            <a:xfrm>
              <a:off x="10217150" y="406400"/>
              <a:ext cx="350837" cy="312737"/>
            </a:xfrm>
            <a:custGeom>
              <a:avLst/>
              <a:gdLst>
                <a:gd name="T0" fmla="*/ 147 w 293"/>
                <a:gd name="T1" fmla="*/ 172 h 260"/>
                <a:gd name="T2" fmla="*/ 67 w 293"/>
                <a:gd name="T3" fmla="*/ 0 h 260"/>
                <a:gd name="T4" fmla="*/ 0 w 293"/>
                <a:gd name="T5" fmla="*/ 0 h 260"/>
                <a:gd name="T6" fmla="*/ 0 w 293"/>
                <a:gd name="T7" fmla="*/ 5 h 260"/>
                <a:gd name="T8" fmla="*/ 19 w 293"/>
                <a:gd name="T9" fmla="*/ 59 h 260"/>
                <a:gd name="T10" fmla="*/ 19 w 293"/>
                <a:gd name="T11" fmla="*/ 193 h 260"/>
                <a:gd name="T12" fmla="*/ 0 w 293"/>
                <a:gd name="T13" fmla="*/ 247 h 260"/>
                <a:gd name="T14" fmla="*/ 0 w 293"/>
                <a:gd name="T15" fmla="*/ 252 h 260"/>
                <a:gd name="T16" fmla="*/ 43 w 293"/>
                <a:gd name="T17" fmla="*/ 251 h 260"/>
                <a:gd name="T18" fmla="*/ 87 w 293"/>
                <a:gd name="T19" fmla="*/ 252 h 260"/>
                <a:gd name="T20" fmla="*/ 87 w 293"/>
                <a:gd name="T21" fmla="*/ 247 h 260"/>
                <a:gd name="T22" fmla="*/ 67 w 293"/>
                <a:gd name="T23" fmla="*/ 193 h 260"/>
                <a:gd name="T24" fmla="*/ 67 w 293"/>
                <a:gd name="T25" fmla="*/ 98 h 260"/>
                <a:gd name="T26" fmla="*/ 143 w 293"/>
                <a:gd name="T27" fmla="*/ 260 h 260"/>
                <a:gd name="T28" fmla="*/ 149 w 293"/>
                <a:gd name="T29" fmla="*/ 260 h 260"/>
                <a:gd name="T30" fmla="*/ 226 w 293"/>
                <a:gd name="T31" fmla="*/ 92 h 260"/>
                <a:gd name="T32" fmla="*/ 226 w 293"/>
                <a:gd name="T33" fmla="*/ 193 h 260"/>
                <a:gd name="T34" fmla="*/ 207 w 293"/>
                <a:gd name="T35" fmla="*/ 247 h 260"/>
                <a:gd name="T36" fmla="*/ 207 w 293"/>
                <a:gd name="T37" fmla="*/ 252 h 260"/>
                <a:gd name="T38" fmla="*/ 250 w 293"/>
                <a:gd name="T39" fmla="*/ 251 h 260"/>
                <a:gd name="T40" fmla="*/ 293 w 293"/>
                <a:gd name="T41" fmla="*/ 252 h 260"/>
                <a:gd name="T42" fmla="*/ 293 w 293"/>
                <a:gd name="T43" fmla="*/ 247 h 260"/>
                <a:gd name="T44" fmla="*/ 274 w 293"/>
                <a:gd name="T45" fmla="*/ 193 h 260"/>
                <a:gd name="T46" fmla="*/ 274 w 293"/>
                <a:gd name="T47" fmla="*/ 59 h 260"/>
                <a:gd name="T48" fmla="*/ 293 w 293"/>
                <a:gd name="T49" fmla="*/ 5 h 260"/>
                <a:gd name="T50" fmla="*/ 293 w 293"/>
                <a:gd name="T51" fmla="*/ 0 h 260"/>
                <a:gd name="T52" fmla="*/ 226 w 293"/>
                <a:gd name="T53" fmla="*/ 0 h 260"/>
                <a:gd name="T54" fmla="*/ 147 w 293"/>
                <a:gd name="T55" fmla="*/ 172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93" h="260">
                  <a:moveTo>
                    <a:pt x="147" y="172"/>
                  </a:moveTo>
                  <a:cubicBezTo>
                    <a:pt x="67" y="0"/>
                    <a:pt x="67" y="0"/>
                    <a:pt x="67" y="0"/>
                  </a:cubicBezTo>
                  <a:cubicBezTo>
                    <a:pt x="0" y="0"/>
                    <a:pt x="0" y="0"/>
                    <a:pt x="0" y="0"/>
                  </a:cubicBezTo>
                  <a:cubicBezTo>
                    <a:pt x="0" y="5"/>
                    <a:pt x="0" y="5"/>
                    <a:pt x="0" y="5"/>
                  </a:cubicBezTo>
                  <a:cubicBezTo>
                    <a:pt x="17" y="8"/>
                    <a:pt x="19" y="26"/>
                    <a:pt x="19" y="59"/>
                  </a:cubicBezTo>
                  <a:cubicBezTo>
                    <a:pt x="19" y="193"/>
                    <a:pt x="19" y="193"/>
                    <a:pt x="19" y="193"/>
                  </a:cubicBezTo>
                  <a:cubicBezTo>
                    <a:pt x="19" y="227"/>
                    <a:pt x="17" y="244"/>
                    <a:pt x="0" y="247"/>
                  </a:cubicBezTo>
                  <a:cubicBezTo>
                    <a:pt x="0" y="252"/>
                    <a:pt x="0" y="252"/>
                    <a:pt x="0" y="252"/>
                  </a:cubicBezTo>
                  <a:cubicBezTo>
                    <a:pt x="14" y="252"/>
                    <a:pt x="29" y="251"/>
                    <a:pt x="43" y="251"/>
                  </a:cubicBezTo>
                  <a:cubicBezTo>
                    <a:pt x="58" y="251"/>
                    <a:pt x="73" y="252"/>
                    <a:pt x="87" y="252"/>
                  </a:cubicBezTo>
                  <a:cubicBezTo>
                    <a:pt x="87" y="247"/>
                    <a:pt x="87" y="247"/>
                    <a:pt x="87" y="247"/>
                  </a:cubicBezTo>
                  <a:cubicBezTo>
                    <a:pt x="70" y="244"/>
                    <a:pt x="67" y="228"/>
                    <a:pt x="67" y="193"/>
                  </a:cubicBezTo>
                  <a:cubicBezTo>
                    <a:pt x="67" y="98"/>
                    <a:pt x="67" y="98"/>
                    <a:pt x="67" y="98"/>
                  </a:cubicBezTo>
                  <a:cubicBezTo>
                    <a:pt x="143" y="260"/>
                    <a:pt x="143" y="260"/>
                    <a:pt x="143" y="260"/>
                  </a:cubicBezTo>
                  <a:cubicBezTo>
                    <a:pt x="149" y="260"/>
                    <a:pt x="149" y="260"/>
                    <a:pt x="149" y="260"/>
                  </a:cubicBezTo>
                  <a:cubicBezTo>
                    <a:pt x="226" y="92"/>
                    <a:pt x="226" y="92"/>
                    <a:pt x="226" y="92"/>
                  </a:cubicBezTo>
                  <a:cubicBezTo>
                    <a:pt x="226" y="193"/>
                    <a:pt x="226" y="193"/>
                    <a:pt x="226" y="193"/>
                  </a:cubicBezTo>
                  <a:cubicBezTo>
                    <a:pt x="226" y="228"/>
                    <a:pt x="223" y="244"/>
                    <a:pt x="207" y="247"/>
                  </a:cubicBezTo>
                  <a:cubicBezTo>
                    <a:pt x="207" y="252"/>
                    <a:pt x="207" y="252"/>
                    <a:pt x="207" y="252"/>
                  </a:cubicBezTo>
                  <a:cubicBezTo>
                    <a:pt x="221" y="252"/>
                    <a:pt x="235" y="251"/>
                    <a:pt x="250" y="251"/>
                  </a:cubicBezTo>
                  <a:cubicBezTo>
                    <a:pt x="265" y="251"/>
                    <a:pt x="279" y="252"/>
                    <a:pt x="293" y="252"/>
                  </a:cubicBezTo>
                  <a:cubicBezTo>
                    <a:pt x="293" y="247"/>
                    <a:pt x="293" y="247"/>
                    <a:pt x="293" y="247"/>
                  </a:cubicBezTo>
                  <a:cubicBezTo>
                    <a:pt x="276" y="244"/>
                    <a:pt x="274" y="227"/>
                    <a:pt x="274" y="193"/>
                  </a:cubicBezTo>
                  <a:cubicBezTo>
                    <a:pt x="274" y="59"/>
                    <a:pt x="274" y="59"/>
                    <a:pt x="274" y="59"/>
                  </a:cubicBezTo>
                  <a:cubicBezTo>
                    <a:pt x="274" y="26"/>
                    <a:pt x="276" y="8"/>
                    <a:pt x="293" y="5"/>
                  </a:cubicBezTo>
                  <a:cubicBezTo>
                    <a:pt x="293" y="0"/>
                    <a:pt x="293" y="0"/>
                    <a:pt x="293" y="0"/>
                  </a:cubicBezTo>
                  <a:cubicBezTo>
                    <a:pt x="226" y="0"/>
                    <a:pt x="226" y="0"/>
                    <a:pt x="226" y="0"/>
                  </a:cubicBezTo>
                  <a:lnTo>
                    <a:pt x="147" y="172"/>
                  </a:lnTo>
                  <a:close/>
                </a:path>
              </a:pathLst>
            </a:custGeom>
            <a:solidFill>
              <a:srgbClr val="51515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8575239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4.svg"/><Relationship Id="rId2" Type="http://schemas.openxmlformats.org/officeDocument/2006/relationships/slideLayout" Target="../slideLayouts/slideLayout16.xml"/><Relationship Id="rId16" Type="http://schemas.openxmlformats.org/officeDocument/2006/relationships/image" Target="../media/image3.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DA84E45-73F7-4AEE-9A26-17DAEAC10585}"/>
              </a:ext>
            </a:extLst>
          </p:cNvPr>
          <p:cNvSpPr/>
          <p:nvPr userDrawn="1"/>
        </p:nvSpPr>
        <p:spPr>
          <a:xfrm>
            <a:off x="0" y="1"/>
            <a:ext cx="12192000" cy="1646238"/>
          </a:xfrm>
          <a:prstGeom prst="rect">
            <a:avLst/>
          </a:prstGeom>
          <a:gradFill>
            <a:gsLst>
              <a:gs pos="0">
                <a:schemeClr val="accent2">
                  <a:lumMod val="40000"/>
                  <a:lumOff val="60000"/>
                </a:schemeClr>
              </a:gs>
              <a:gs pos="70000">
                <a:srgbClr val="006098">
                  <a:alpha val="64706"/>
                </a:srgbClr>
              </a:gs>
            </a:gsLst>
            <a:lin ang="10800000" scaled="0"/>
          </a:gradFill>
          <a:ln w="8255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0DD78816-2E95-4F87-9A12-9DE118892808}"/>
              </a:ext>
            </a:extLst>
          </p:cNvPr>
          <p:cNvGrpSpPr/>
          <p:nvPr userDrawn="1"/>
        </p:nvGrpSpPr>
        <p:grpSpPr>
          <a:xfrm>
            <a:off x="914400" y="6430277"/>
            <a:ext cx="1193006" cy="245642"/>
            <a:chOff x="9526588" y="404813"/>
            <a:chExt cx="2366962" cy="487362"/>
          </a:xfrm>
        </p:grpSpPr>
        <p:sp>
          <p:nvSpPr>
            <p:cNvPr id="9" name="AutoShape 3">
              <a:extLst>
                <a:ext uri="{FF2B5EF4-FFF2-40B4-BE49-F238E27FC236}">
                  <a16:creationId xmlns:a16="http://schemas.microsoft.com/office/drawing/2014/main" id="{1B84105F-B002-4DD2-BF65-4D3E13E33E6B}"/>
                </a:ext>
              </a:extLst>
            </p:cNvPr>
            <p:cNvSpPr>
              <a:spLocks noChangeAspect="1" noChangeArrowheads="1" noTextEdit="1"/>
            </p:cNvSpPr>
            <p:nvPr userDrawn="1"/>
          </p:nvSpPr>
          <p:spPr bwMode="auto">
            <a:xfrm>
              <a:off x="9526588" y="404813"/>
              <a:ext cx="23669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5">
              <a:extLst>
                <a:ext uri="{FF2B5EF4-FFF2-40B4-BE49-F238E27FC236}">
                  <a16:creationId xmlns:a16="http://schemas.microsoft.com/office/drawing/2014/main" id="{F30F9D4C-0755-4CB3-878B-011871B60173}"/>
                </a:ext>
              </a:extLst>
            </p:cNvPr>
            <p:cNvSpPr>
              <a:spLocks noEditPoints="1"/>
            </p:cNvSpPr>
            <p:nvPr userDrawn="1"/>
          </p:nvSpPr>
          <p:spPr bwMode="auto">
            <a:xfrm>
              <a:off x="9528175" y="406400"/>
              <a:ext cx="530225" cy="484187"/>
            </a:xfrm>
            <a:custGeom>
              <a:avLst/>
              <a:gdLst>
                <a:gd name="T0" fmla="*/ 382 w 445"/>
                <a:gd name="T1" fmla="*/ 69 h 403"/>
                <a:gd name="T2" fmla="*/ 365 w 445"/>
                <a:gd name="T3" fmla="*/ 116 h 403"/>
                <a:gd name="T4" fmla="*/ 365 w 445"/>
                <a:gd name="T5" fmla="*/ 116 h 403"/>
                <a:gd name="T6" fmla="*/ 365 w 445"/>
                <a:gd name="T7" fmla="*/ 271 h 403"/>
                <a:gd name="T8" fmla="*/ 382 w 445"/>
                <a:gd name="T9" fmla="*/ 319 h 403"/>
                <a:gd name="T10" fmla="*/ 382 w 445"/>
                <a:gd name="T11" fmla="*/ 325 h 403"/>
                <a:gd name="T12" fmla="*/ 294 w 445"/>
                <a:gd name="T13" fmla="*/ 325 h 403"/>
                <a:gd name="T14" fmla="*/ 294 w 445"/>
                <a:gd name="T15" fmla="*/ 111 h 403"/>
                <a:gd name="T16" fmla="*/ 357 w 445"/>
                <a:gd name="T17" fmla="*/ 76 h 403"/>
                <a:gd name="T18" fmla="*/ 382 w 445"/>
                <a:gd name="T19" fmla="*/ 61 h 403"/>
                <a:gd name="T20" fmla="*/ 382 w 445"/>
                <a:gd name="T21" fmla="*/ 69 h 403"/>
                <a:gd name="T22" fmla="*/ 258 w 445"/>
                <a:gd name="T23" fmla="*/ 325 h 403"/>
                <a:gd name="T24" fmla="*/ 187 w 445"/>
                <a:gd name="T25" fmla="*/ 325 h 403"/>
                <a:gd name="T26" fmla="*/ 187 w 445"/>
                <a:gd name="T27" fmla="*/ 132 h 403"/>
                <a:gd name="T28" fmla="*/ 195 w 445"/>
                <a:gd name="T29" fmla="*/ 136 h 403"/>
                <a:gd name="T30" fmla="*/ 195 w 445"/>
                <a:gd name="T31" fmla="*/ 136 h 403"/>
                <a:gd name="T32" fmla="*/ 205 w 445"/>
                <a:gd name="T33" fmla="*/ 142 h 403"/>
                <a:gd name="T34" fmla="*/ 214 w 445"/>
                <a:gd name="T35" fmla="*/ 147 h 403"/>
                <a:gd name="T36" fmla="*/ 230 w 445"/>
                <a:gd name="T37" fmla="*/ 147 h 403"/>
                <a:gd name="T38" fmla="*/ 258 w 445"/>
                <a:gd name="T39" fmla="*/ 132 h 403"/>
                <a:gd name="T40" fmla="*/ 258 w 445"/>
                <a:gd name="T41" fmla="*/ 325 h 403"/>
                <a:gd name="T42" fmla="*/ 151 w 445"/>
                <a:gd name="T43" fmla="*/ 325 h 403"/>
                <a:gd name="T44" fmla="*/ 63 w 445"/>
                <a:gd name="T45" fmla="*/ 325 h 403"/>
                <a:gd name="T46" fmla="*/ 63 w 445"/>
                <a:gd name="T47" fmla="*/ 321 h 403"/>
                <a:gd name="T48" fmla="*/ 80 w 445"/>
                <a:gd name="T49" fmla="*/ 290 h 403"/>
                <a:gd name="T50" fmla="*/ 80 w 445"/>
                <a:gd name="T51" fmla="*/ 105 h 403"/>
                <a:gd name="T52" fmla="*/ 63 w 445"/>
                <a:gd name="T53" fmla="*/ 69 h 403"/>
                <a:gd name="T54" fmla="*/ 63 w 445"/>
                <a:gd name="T55" fmla="*/ 61 h 403"/>
                <a:gd name="T56" fmla="*/ 88 w 445"/>
                <a:gd name="T57" fmla="*/ 76 h 403"/>
                <a:gd name="T58" fmla="*/ 88 w 445"/>
                <a:gd name="T59" fmla="*/ 76 h 403"/>
                <a:gd name="T60" fmla="*/ 151 w 445"/>
                <a:gd name="T61" fmla="*/ 111 h 403"/>
                <a:gd name="T62" fmla="*/ 151 w 445"/>
                <a:gd name="T63" fmla="*/ 325 h 403"/>
                <a:gd name="T64" fmla="*/ 0 w 445"/>
                <a:gd name="T65" fmla="*/ 403 h 403"/>
                <a:gd name="T66" fmla="*/ 445 w 445"/>
                <a:gd name="T67" fmla="*/ 403 h 403"/>
                <a:gd name="T68" fmla="*/ 445 w 445"/>
                <a:gd name="T69" fmla="*/ 0 h 403"/>
                <a:gd name="T70" fmla="*/ 0 w 445"/>
                <a:gd name="T71" fmla="*/ 0 h 403"/>
                <a:gd name="T72" fmla="*/ 0 w 445"/>
                <a:gd name="T73" fmla="*/ 40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5" h="403">
                  <a:moveTo>
                    <a:pt x="382" y="69"/>
                  </a:moveTo>
                  <a:cubicBezTo>
                    <a:pt x="366" y="80"/>
                    <a:pt x="365" y="87"/>
                    <a:pt x="365" y="116"/>
                  </a:cubicBezTo>
                  <a:cubicBezTo>
                    <a:pt x="365" y="116"/>
                    <a:pt x="365" y="116"/>
                    <a:pt x="365" y="116"/>
                  </a:cubicBezTo>
                  <a:cubicBezTo>
                    <a:pt x="365" y="271"/>
                    <a:pt x="365" y="271"/>
                    <a:pt x="365" y="271"/>
                  </a:cubicBezTo>
                  <a:cubicBezTo>
                    <a:pt x="365" y="301"/>
                    <a:pt x="367" y="316"/>
                    <a:pt x="382" y="319"/>
                  </a:cubicBezTo>
                  <a:cubicBezTo>
                    <a:pt x="382" y="325"/>
                    <a:pt x="382" y="325"/>
                    <a:pt x="382" y="325"/>
                  </a:cubicBezTo>
                  <a:cubicBezTo>
                    <a:pt x="294" y="325"/>
                    <a:pt x="294" y="325"/>
                    <a:pt x="294" y="325"/>
                  </a:cubicBezTo>
                  <a:cubicBezTo>
                    <a:pt x="294" y="111"/>
                    <a:pt x="294" y="111"/>
                    <a:pt x="294" y="111"/>
                  </a:cubicBezTo>
                  <a:cubicBezTo>
                    <a:pt x="357" y="76"/>
                    <a:pt x="357" y="76"/>
                    <a:pt x="357" y="76"/>
                  </a:cubicBezTo>
                  <a:cubicBezTo>
                    <a:pt x="382" y="61"/>
                    <a:pt x="382" y="61"/>
                    <a:pt x="382" y="61"/>
                  </a:cubicBezTo>
                  <a:lnTo>
                    <a:pt x="382" y="69"/>
                  </a:lnTo>
                  <a:close/>
                  <a:moveTo>
                    <a:pt x="258" y="325"/>
                  </a:moveTo>
                  <a:cubicBezTo>
                    <a:pt x="187" y="325"/>
                    <a:pt x="187" y="325"/>
                    <a:pt x="187" y="325"/>
                  </a:cubicBezTo>
                  <a:cubicBezTo>
                    <a:pt x="187" y="132"/>
                    <a:pt x="187" y="132"/>
                    <a:pt x="187" y="132"/>
                  </a:cubicBezTo>
                  <a:cubicBezTo>
                    <a:pt x="195" y="136"/>
                    <a:pt x="195" y="136"/>
                    <a:pt x="195" y="136"/>
                  </a:cubicBezTo>
                  <a:cubicBezTo>
                    <a:pt x="195" y="136"/>
                    <a:pt x="195" y="136"/>
                    <a:pt x="195" y="136"/>
                  </a:cubicBezTo>
                  <a:cubicBezTo>
                    <a:pt x="205" y="142"/>
                    <a:pt x="205" y="142"/>
                    <a:pt x="205" y="142"/>
                  </a:cubicBezTo>
                  <a:cubicBezTo>
                    <a:pt x="214" y="147"/>
                    <a:pt x="214" y="147"/>
                    <a:pt x="214" y="147"/>
                  </a:cubicBezTo>
                  <a:cubicBezTo>
                    <a:pt x="219" y="150"/>
                    <a:pt x="226" y="150"/>
                    <a:pt x="230" y="147"/>
                  </a:cubicBezTo>
                  <a:cubicBezTo>
                    <a:pt x="258" y="132"/>
                    <a:pt x="258" y="132"/>
                    <a:pt x="258" y="132"/>
                  </a:cubicBezTo>
                  <a:lnTo>
                    <a:pt x="258" y="325"/>
                  </a:lnTo>
                  <a:close/>
                  <a:moveTo>
                    <a:pt x="151" y="325"/>
                  </a:moveTo>
                  <a:cubicBezTo>
                    <a:pt x="63" y="325"/>
                    <a:pt x="63" y="325"/>
                    <a:pt x="63" y="325"/>
                  </a:cubicBezTo>
                  <a:cubicBezTo>
                    <a:pt x="63" y="321"/>
                    <a:pt x="63" y="321"/>
                    <a:pt x="63" y="321"/>
                  </a:cubicBezTo>
                  <a:cubicBezTo>
                    <a:pt x="75" y="319"/>
                    <a:pt x="79" y="309"/>
                    <a:pt x="80" y="290"/>
                  </a:cubicBezTo>
                  <a:cubicBezTo>
                    <a:pt x="80" y="105"/>
                    <a:pt x="80" y="105"/>
                    <a:pt x="80" y="105"/>
                  </a:cubicBezTo>
                  <a:cubicBezTo>
                    <a:pt x="79" y="85"/>
                    <a:pt x="77" y="78"/>
                    <a:pt x="63" y="69"/>
                  </a:cubicBezTo>
                  <a:cubicBezTo>
                    <a:pt x="63" y="61"/>
                    <a:pt x="63" y="61"/>
                    <a:pt x="63" y="61"/>
                  </a:cubicBezTo>
                  <a:cubicBezTo>
                    <a:pt x="88" y="76"/>
                    <a:pt x="88" y="76"/>
                    <a:pt x="88" y="76"/>
                  </a:cubicBezTo>
                  <a:cubicBezTo>
                    <a:pt x="88" y="76"/>
                    <a:pt x="88" y="76"/>
                    <a:pt x="88" y="76"/>
                  </a:cubicBezTo>
                  <a:cubicBezTo>
                    <a:pt x="151" y="111"/>
                    <a:pt x="151" y="111"/>
                    <a:pt x="151" y="111"/>
                  </a:cubicBezTo>
                  <a:lnTo>
                    <a:pt x="151" y="325"/>
                  </a:lnTo>
                  <a:close/>
                  <a:moveTo>
                    <a:pt x="0" y="403"/>
                  </a:moveTo>
                  <a:cubicBezTo>
                    <a:pt x="445" y="403"/>
                    <a:pt x="445" y="403"/>
                    <a:pt x="445" y="403"/>
                  </a:cubicBezTo>
                  <a:cubicBezTo>
                    <a:pt x="445" y="0"/>
                    <a:pt x="445" y="0"/>
                    <a:pt x="445" y="0"/>
                  </a:cubicBezTo>
                  <a:cubicBezTo>
                    <a:pt x="0" y="0"/>
                    <a:pt x="0" y="0"/>
                    <a:pt x="0" y="0"/>
                  </a:cubicBezTo>
                  <a:lnTo>
                    <a:pt x="0" y="403"/>
                  </a:lnTo>
                  <a:close/>
                </a:path>
              </a:pathLst>
            </a:custGeom>
            <a:solidFill>
              <a:srgbClr val="515151"/>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39846A41-CF3C-4279-907B-E16B3C56FC0F}"/>
                </a:ext>
              </a:extLst>
            </p:cNvPr>
            <p:cNvSpPr>
              <a:spLocks noEditPoints="1"/>
            </p:cNvSpPr>
            <p:nvPr userDrawn="1"/>
          </p:nvSpPr>
          <p:spPr bwMode="auto">
            <a:xfrm>
              <a:off x="10231438" y="773113"/>
              <a:ext cx="1660525" cy="117475"/>
            </a:xfrm>
            <a:custGeom>
              <a:avLst/>
              <a:gdLst>
                <a:gd name="T0" fmla="*/ 1334 w 1392"/>
                <a:gd name="T1" fmla="*/ 2 h 98"/>
                <a:gd name="T2" fmla="*/ 1369 w 1392"/>
                <a:gd name="T3" fmla="*/ 96 h 98"/>
                <a:gd name="T4" fmla="*/ 1279 w 1392"/>
                <a:gd name="T5" fmla="*/ 20 h 98"/>
                <a:gd name="T6" fmla="*/ 1325 w 1392"/>
                <a:gd name="T7" fmla="*/ 2 h 98"/>
                <a:gd name="T8" fmla="*/ 1282 w 1392"/>
                <a:gd name="T9" fmla="*/ 2 h 98"/>
                <a:gd name="T10" fmla="*/ 1256 w 1392"/>
                <a:gd name="T11" fmla="*/ 96 h 98"/>
                <a:gd name="T12" fmla="*/ 1252 w 1392"/>
                <a:gd name="T13" fmla="*/ 52 h 98"/>
                <a:gd name="T14" fmla="*/ 1255 w 1392"/>
                <a:gd name="T15" fmla="*/ 12 h 98"/>
                <a:gd name="T16" fmla="*/ 1114 w 1392"/>
                <a:gd name="T17" fmla="*/ 96 h 98"/>
                <a:gd name="T18" fmla="*/ 1146 w 1392"/>
                <a:gd name="T19" fmla="*/ 96 h 98"/>
                <a:gd name="T20" fmla="*/ 1179 w 1392"/>
                <a:gd name="T21" fmla="*/ 96 h 98"/>
                <a:gd name="T22" fmla="*/ 1152 w 1392"/>
                <a:gd name="T23" fmla="*/ 77 h 98"/>
                <a:gd name="T24" fmla="*/ 1114 w 1392"/>
                <a:gd name="T25" fmla="*/ 96 h 98"/>
                <a:gd name="T26" fmla="*/ 1064 w 1392"/>
                <a:gd name="T27" fmla="*/ 86 h 98"/>
                <a:gd name="T28" fmla="*/ 1064 w 1392"/>
                <a:gd name="T29" fmla="*/ 42 h 98"/>
                <a:gd name="T30" fmla="*/ 1052 w 1392"/>
                <a:gd name="T31" fmla="*/ 2 h 98"/>
                <a:gd name="T32" fmla="*/ 980 w 1392"/>
                <a:gd name="T33" fmla="*/ 49 h 98"/>
                <a:gd name="T34" fmla="*/ 1030 w 1392"/>
                <a:gd name="T35" fmla="*/ 96 h 98"/>
                <a:gd name="T36" fmla="*/ 1009 w 1392"/>
                <a:gd name="T37" fmla="*/ 57 h 98"/>
                <a:gd name="T38" fmla="*/ 1011 w 1392"/>
                <a:gd name="T39" fmla="*/ 10 h 98"/>
                <a:gd name="T40" fmla="*/ 942 w 1392"/>
                <a:gd name="T41" fmla="*/ 15 h 98"/>
                <a:gd name="T42" fmla="*/ 907 w 1392"/>
                <a:gd name="T43" fmla="*/ 96 h 98"/>
                <a:gd name="T44" fmla="*/ 963 w 1392"/>
                <a:gd name="T45" fmla="*/ 96 h 98"/>
                <a:gd name="T46" fmla="*/ 907 w 1392"/>
                <a:gd name="T47" fmla="*/ 96 h 98"/>
                <a:gd name="T48" fmla="*/ 854 w 1392"/>
                <a:gd name="T49" fmla="*/ 20 h 98"/>
                <a:gd name="T50" fmla="*/ 889 w 1392"/>
                <a:gd name="T51" fmla="*/ 2 h 98"/>
                <a:gd name="T52" fmla="*/ 842 w 1392"/>
                <a:gd name="T53" fmla="*/ 2 h 98"/>
                <a:gd name="T54" fmla="*/ 815 w 1392"/>
                <a:gd name="T55" fmla="*/ 61 h 98"/>
                <a:gd name="T56" fmla="*/ 780 w 1392"/>
                <a:gd name="T57" fmla="*/ 96 h 98"/>
                <a:gd name="T58" fmla="*/ 836 w 1392"/>
                <a:gd name="T59" fmla="*/ 96 h 98"/>
                <a:gd name="T60" fmla="*/ 684 w 1392"/>
                <a:gd name="T61" fmla="*/ 96 h 98"/>
                <a:gd name="T62" fmla="*/ 717 w 1392"/>
                <a:gd name="T63" fmla="*/ 96 h 98"/>
                <a:gd name="T64" fmla="*/ 749 w 1392"/>
                <a:gd name="T65" fmla="*/ 96 h 98"/>
                <a:gd name="T66" fmla="*/ 723 w 1392"/>
                <a:gd name="T67" fmla="*/ 77 h 98"/>
                <a:gd name="T68" fmla="*/ 684 w 1392"/>
                <a:gd name="T69" fmla="*/ 96 h 98"/>
                <a:gd name="T70" fmla="*/ 569 w 1392"/>
                <a:gd name="T71" fmla="*/ 2 h 98"/>
                <a:gd name="T72" fmla="*/ 604 w 1392"/>
                <a:gd name="T73" fmla="*/ 96 h 98"/>
                <a:gd name="T74" fmla="*/ 514 w 1392"/>
                <a:gd name="T75" fmla="*/ 20 h 98"/>
                <a:gd name="T76" fmla="*/ 560 w 1392"/>
                <a:gd name="T77" fmla="*/ 2 h 98"/>
                <a:gd name="T78" fmla="*/ 517 w 1392"/>
                <a:gd name="T79" fmla="*/ 2 h 98"/>
                <a:gd name="T80" fmla="*/ 492 w 1392"/>
                <a:gd name="T81" fmla="*/ 96 h 98"/>
                <a:gd name="T82" fmla="*/ 488 w 1392"/>
                <a:gd name="T83" fmla="*/ 52 h 98"/>
                <a:gd name="T84" fmla="*/ 490 w 1392"/>
                <a:gd name="T85" fmla="*/ 12 h 98"/>
                <a:gd name="T86" fmla="*/ 349 w 1392"/>
                <a:gd name="T87" fmla="*/ 96 h 98"/>
                <a:gd name="T88" fmla="*/ 382 w 1392"/>
                <a:gd name="T89" fmla="*/ 96 h 98"/>
                <a:gd name="T90" fmla="*/ 414 w 1392"/>
                <a:gd name="T91" fmla="*/ 96 h 98"/>
                <a:gd name="T92" fmla="*/ 387 w 1392"/>
                <a:gd name="T93" fmla="*/ 77 h 98"/>
                <a:gd name="T94" fmla="*/ 349 w 1392"/>
                <a:gd name="T95" fmla="*/ 96 h 98"/>
                <a:gd name="T96" fmla="*/ 281 w 1392"/>
                <a:gd name="T97" fmla="*/ 2 h 98"/>
                <a:gd name="T98" fmla="*/ 316 w 1392"/>
                <a:gd name="T99" fmla="*/ 96 h 98"/>
                <a:gd name="T100" fmla="*/ 219 w 1392"/>
                <a:gd name="T101" fmla="*/ 26 h 98"/>
                <a:gd name="T102" fmla="*/ 218 w 1392"/>
                <a:gd name="T103" fmla="*/ 67 h 98"/>
                <a:gd name="T104" fmla="*/ 247 w 1392"/>
                <a:gd name="T105" fmla="*/ 10 h 98"/>
                <a:gd name="T106" fmla="*/ 211 w 1392"/>
                <a:gd name="T107" fmla="*/ 96 h 98"/>
                <a:gd name="T108" fmla="*/ 207 w 1392"/>
                <a:gd name="T109" fmla="*/ 52 h 98"/>
                <a:gd name="T110" fmla="*/ 209 w 1392"/>
                <a:gd name="T111" fmla="*/ 12 h 98"/>
                <a:gd name="T112" fmla="*/ 115 w 1392"/>
                <a:gd name="T113" fmla="*/ 96 h 98"/>
                <a:gd name="T114" fmla="*/ 123 w 1392"/>
                <a:gd name="T115" fmla="*/ 83 h 98"/>
                <a:gd name="T116" fmla="*/ 115 w 1392"/>
                <a:gd name="T117" fmla="*/ 96 h 98"/>
                <a:gd name="T118" fmla="*/ 39 w 1392"/>
                <a:gd name="T119" fmla="*/ 20 h 98"/>
                <a:gd name="T120" fmla="*/ 73 w 1392"/>
                <a:gd name="T121" fmla="*/ 2 h 98"/>
                <a:gd name="T122" fmla="*/ 27 w 1392"/>
                <a:gd name="T123" fmla="*/ 2 h 98"/>
                <a:gd name="T124" fmla="*/ 11 w 1392"/>
                <a:gd name="T125" fmla="*/ 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92" h="98">
                  <a:moveTo>
                    <a:pt x="1369" y="12"/>
                  </a:moveTo>
                  <a:cubicBezTo>
                    <a:pt x="1392" y="12"/>
                    <a:pt x="1392" y="12"/>
                    <a:pt x="1392" y="12"/>
                  </a:cubicBezTo>
                  <a:cubicBezTo>
                    <a:pt x="1392" y="2"/>
                    <a:pt x="1392" y="2"/>
                    <a:pt x="1392" y="2"/>
                  </a:cubicBezTo>
                  <a:cubicBezTo>
                    <a:pt x="1334" y="2"/>
                    <a:pt x="1334" y="2"/>
                    <a:pt x="1334" y="2"/>
                  </a:cubicBezTo>
                  <a:cubicBezTo>
                    <a:pt x="1334" y="12"/>
                    <a:pt x="1334" y="12"/>
                    <a:pt x="1334" y="12"/>
                  </a:cubicBezTo>
                  <a:cubicBezTo>
                    <a:pt x="1357" y="12"/>
                    <a:pt x="1357" y="12"/>
                    <a:pt x="1357" y="12"/>
                  </a:cubicBezTo>
                  <a:cubicBezTo>
                    <a:pt x="1357" y="96"/>
                    <a:pt x="1357" y="96"/>
                    <a:pt x="1357" y="96"/>
                  </a:cubicBezTo>
                  <a:cubicBezTo>
                    <a:pt x="1369" y="96"/>
                    <a:pt x="1369" y="96"/>
                    <a:pt x="1369" y="96"/>
                  </a:cubicBezTo>
                  <a:lnTo>
                    <a:pt x="1369" y="12"/>
                  </a:lnTo>
                  <a:close/>
                  <a:moveTo>
                    <a:pt x="1267" y="96"/>
                  </a:moveTo>
                  <a:cubicBezTo>
                    <a:pt x="1279" y="96"/>
                    <a:pt x="1279" y="96"/>
                    <a:pt x="1279" y="96"/>
                  </a:cubicBezTo>
                  <a:cubicBezTo>
                    <a:pt x="1279" y="20"/>
                    <a:pt x="1279" y="20"/>
                    <a:pt x="1279" y="20"/>
                  </a:cubicBezTo>
                  <a:cubicBezTo>
                    <a:pt x="1279" y="20"/>
                    <a:pt x="1279" y="20"/>
                    <a:pt x="1279" y="20"/>
                  </a:cubicBezTo>
                  <a:cubicBezTo>
                    <a:pt x="1309" y="96"/>
                    <a:pt x="1309" y="96"/>
                    <a:pt x="1309" y="96"/>
                  </a:cubicBezTo>
                  <a:cubicBezTo>
                    <a:pt x="1325" y="96"/>
                    <a:pt x="1325" y="96"/>
                    <a:pt x="1325" y="96"/>
                  </a:cubicBezTo>
                  <a:cubicBezTo>
                    <a:pt x="1325" y="2"/>
                    <a:pt x="1325" y="2"/>
                    <a:pt x="1325" y="2"/>
                  </a:cubicBezTo>
                  <a:cubicBezTo>
                    <a:pt x="1313" y="2"/>
                    <a:pt x="1313" y="2"/>
                    <a:pt x="1313" y="2"/>
                  </a:cubicBezTo>
                  <a:cubicBezTo>
                    <a:pt x="1313" y="81"/>
                    <a:pt x="1313" y="81"/>
                    <a:pt x="1313" y="81"/>
                  </a:cubicBezTo>
                  <a:cubicBezTo>
                    <a:pt x="1313" y="81"/>
                    <a:pt x="1313" y="81"/>
                    <a:pt x="1313" y="81"/>
                  </a:cubicBezTo>
                  <a:cubicBezTo>
                    <a:pt x="1282" y="2"/>
                    <a:pt x="1282" y="2"/>
                    <a:pt x="1282" y="2"/>
                  </a:cubicBezTo>
                  <a:cubicBezTo>
                    <a:pt x="1267" y="2"/>
                    <a:pt x="1267" y="2"/>
                    <a:pt x="1267" y="2"/>
                  </a:cubicBezTo>
                  <a:lnTo>
                    <a:pt x="1267" y="96"/>
                  </a:lnTo>
                  <a:close/>
                  <a:moveTo>
                    <a:pt x="1206" y="96"/>
                  </a:moveTo>
                  <a:cubicBezTo>
                    <a:pt x="1256" y="96"/>
                    <a:pt x="1256" y="96"/>
                    <a:pt x="1256" y="96"/>
                  </a:cubicBezTo>
                  <a:cubicBezTo>
                    <a:pt x="1256" y="86"/>
                    <a:pt x="1256" y="86"/>
                    <a:pt x="1256" y="86"/>
                  </a:cubicBezTo>
                  <a:cubicBezTo>
                    <a:pt x="1218" y="86"/>
                    <a:pt x="1218" y="86"/>
                    <a:pt x="1218" y="86"/>
                  </a:cubicBezTo>
                  <a:cubicBezTo>
                    <a:pt x="1218" y="52"/>
                    <a:pt x="1218" y="52"/>
                    <a:pt x="1218" y="52"/>
                  </a:cubicBezTo>
                  <a:cubicBezTo>
                    <a:pt x="1252" y="52"/>
                    <a:pt x="1252" y="52"/>
                    <a:pt x="1252" y="52"/>
                  </a:cubicBezTo>
                  <a:cubicBezTo>
                    <a:pt x="1252" y="42"/>
                    <a:pt x="1252" y="42"/>
                    <a:pt x="1252" y="42"/>
                  </a:cubicBezTo>
                  <a:cubicBezTo>
                    <a:pt x="1218" y="42"/>
                    <a:pt x="1218" y="42"/>
                    <a:pt x="1218" y="42"/>
                  </a:cubicBezTo>
                  <a:cubicBezTo>
                    <a:pt x="1218" y="12"/>
                    <a:pt x="1218" y="12"/>
                    <a:pt x="1218" y="12"/>
                  </a:cubicBezTo>
                  <a:cubicBezTo>
                    <a:pt x="1255" y="12"/>
                    <a:pt x="1255" y="12"/>
                    <a:pt x="1255" y="12"/>
                  </a:cubicBezTo>
                  <a:cubicBezTo>
                    <a:pt x="1255" y="2"/>
                    <a:pt x="1255" y="2"/>
                    <a:pt x="1255" y="2"/>
                  </a:cubicBezTo>
                  <a:cubicBezTo>
                    <a:pt x="1206" y="2"/>
                    <a:pt x="1206" y="2"/>
                    <a:pt x="1206" y="2"/>
                  </a:cubicBezTo>
                  <a:lnTo>
                    <a:pt x="1206" y="96"/>
                  </a:lnTo>
                  <a:close/>
                  <a:moveTo>
                    <a:pt x="1114" y="96"/>
                  </a:moveTo>
                  <a:cubicBezTo>
                    <a:pt x="1125" y="96"/>
                    <a:pt x="1125" y="96"/>
                    <a:pt x="1125" y="96"/>
                  </a:cubicBezTo>
                  <a:cubicBezTo>
                    <a:pt x="1125" y="14"/>
                    <a:pt x="1125" y="14"/>
                    <a:pt x="1125" y="14"/>
                  </a:cubicBezTo>
                  <a:cubicBezTo>
                    <a:pt x="1125" y="14"/>
                    <a:pt x="1125" y="14"/>
                    <a:pt x="1125" y="14"/>
                  </a:cubicBezTo>
                  <a:cubicBezTo>
                    <a:pt x="1146" y="96"/>
                    <a:pt x="1146" y="96"/>
                    <a:pt x="1146" y="96"/>
                  </a:cubicBezTo>
                  <a:cubicBezTo>
                    <a:pt x="1158" y="96"/>
                    <a:pt x="1158" y="96"/>
                    <a:pt x="1158" y="96"/>
                  </a:cubicBezTo>
                  <a:cubicBezTo>
                    <a:pt x="1179" y="14"/>
                    <a:pt x="1179" y="14"/>
                    <a:pt x="1179" y="14"/>
                  </a:cubicBezTo>
                  <a:cubicBezTo>
                    <a:pt x="1179" y="14"/>
                    <a:pt x="1179" y="14"/>
                    <a:pt x="1179" y="14"/>
                  </a:cubicBezTo>
                  <a:cubicBezTo>
                    <a:pt x="1179" y="96"/>
                    <a:pt x="1179" y="96"/>
                    <a:pt x="1179" y="96"/>
                  </a:cubicBezTo>
                  <a:cubicBezTo>
                    <a:pt x="1190" y="96"/>
                    <a:pt x="1190" y="96"/>
                    <a:pt x="1190" y="96"/>
                  </a:cubicBezTo>
                  <a:cubicBezTo>
                    <a:pt x="1190" y="2"/>
                    <a:pt x="1190" y="2"/>
                    <a:pt x="1190" y="2"/>
                  </a:cubicBezTo>
                  <a:cubicBezTo>
                    <a:pt x="1171" y="2"/>
                    <a:pt x="1171" y="2"/>
                    <a:pt x="1171" y="2"/>
                  </a:cubicBezTo>
                  <a:cubicBezTo>
                    <a:pt x="1152" y="77"/>
                    <a:pt x="1152" y="77"/>
                    <a:pt x="1152" y="77"/>
                  </a:cubicBezTo>
                  <a:cubicBezTo>
                    <a:pt x="1152" y="77"/>
                    <a:pt x="1152" y="77"/>
                    <a:pt x="1152" y="77"/>
                  </a:cubicBezTo>
                  <a:cubicBezTo>
                    <a:pt x="1133" y="2"/>
                    <a:pt x="1133" y="2"/>
                    <a:pt x="1133" y="2"/>
                  </a:cubicBezTo>
                  <a:cubicBezTo>
                    <a:pt x="1114" y="2"/>
                    <a:pt x="1114" y="2"/>
                    <a:pt x="1114" y="2"/>
                  </a:cubicBezTo>
                  <a:lnTo>
                    <a:pt x="1114" y="96"/>
                  </a:lnTo>
                  <a:close/>
                  <a:moveTo>
                    <a:pt x="1052" y="96"/>
                  </a:moveTo>
                  <a:cubicBezTo>
                    <a:pt x="1102" y="96"/>
                    <a:pt x="1102" y="96"/>
                    <a:pt x="1102" y="96"/>
                  </a:cubicBezTo>
                  <a:cubicBezTo>
                    <a:pt x="1102" y="86"/>
                    <a:pt x="1102" y="86"/>
                    <a:pt x="1102" y="86"/>
                  </a:cubicBezTo>
                  <a:cubicBezTo>
                    <a:pt x="1064" y="86"/>
                    <a:pt x="1064" y="86"/>
                    <a:pt x="1064" y="86"/>
                  </a:cubicBezTo>
                  <a:cubicBezTo>
                    <a:pt x="1064" y="52"/>
                    <a:pt x="1064" y="52"/>
                    <a:pt x="1064" y="52"/>
                  </a:cubicBezTo>
                  <a:cubicBezTo>
                    <a:pt x="1099" y="52"/>
                    <a:pt x="1099" y="52"/>
                    <a:pt x="1099" y="52"/>
                  </a:cubicBezTo>
                  <a:cubicBezTo>
                    <a:pt x="1099" y="42"/>
                    <a:pt x="1099" y="42"/>
                    <a:pt x="1099" y="42"/>
                  </a:cubicBezTo>
                  <a:cubicBezTo>
                    <a:pt x="1064" y="42"/>
                    <a:pt x="1064" y="42"/>
                    <a:pt x="1064" y="42"/>
                  </a:cubicBezTo>
                  <a:cubicBezTo>
                    <a:pt x="1064" y="12"/>
                    <a:pt x="1064" y="12"/>
                    <a:pt x="1064" y="12"/>
                  </a:cubicBezTo>
                  <a:cubicBezTo>
                    <a:pt x="1101" y="12"/>
                    <a:pt x="1101" y="12"/>
                    <a:pt x="1101" y="12"/>
                  </a:cubicBezTo>
                  <a:cubicBezTo>
                    <a:pt x="1101" y="2"/>
                    <a:pt x="1101" y="2"/>
                    <a:pt x="1101" y="2"/>
                  </a:cubicBezTo>
                  <a:cubicBezTo>
                    <a:pt x="1052" y="2"/>
                    <a:pt x="1052" y="2"/>
                    <a:pt x="1052" y="2"/>
                  </a:cubicBezTo>
                  <a:lnTo>
                    <a:pt x="1052" y="96"/>
                  </a:lnTo>
                  <a:close/>
                  <a:moveTo>
                    <a:pt x="1038" y="28"/>
                  </a:moveTo>
                  <a:cubicBezTo>
                    <a:pt x="1038" y="23"/>
                    <a:pt x="1038" y="0"/>
                    <a:pt x="1011" y="0"/>
                  </a:cubicBezTo>
                  <a:cubicBezTo>
                    <a:pt x="985" y="0"/>
                    <a:pt x="980" y="25"/>
                    <a:pt x="980" y="49"/>
                  </a:cubicBezTo>
                  <a:cubicBezTo>
                    <a:pt x="980" y="74"/>
                    <a:pt x="985" y="98"/>
                    <a:pt x="1009" y="98"/>
                  </a:cubicBezTo>
                  <a:cubicBezTo>
                    <a:pt x="1019" y="98"/>
                    <a:pt x="1027" y="91"/>
                    <a:pt x="1029" y="83"/>
                  </a:cubicBezTo>
                  <a:cubicBezTo>
                    <a:pt x="1030" y="83"/>
                    <a:pt x="1030" y="83"/>
                    <a:pt x="1030" y="83"/>
                  </a:cubicBezTo>
                  <a:cubicBezTo>
                    <a:pt x="1030" y="96"/>
                    <a:pt x="1030" y="96"/>
                    <a:pt x="1030" y="96"/>
                  </a:cubicBezTo>
                  <a:cubicBezTo>
                    <a:pt x="1038" y="96"/>
                    <a:pt x="1038" y="96"/>
                    <a:pt x="1038" y="96"/>
                  </a:cubicBezTo>
                  <a:cubicBezTo>
                    <a:pt x="1038" y="47"/>
                    <a:pt x="1038" y="47"/>
                    <a:pt x="1038" y="47"/>
                  </a:cubicBezTo>
                  <a:cubicBezTo>
                    <a:pt x="1009" y="47"/>
                    <a:pt x="1009" y="47"/>
                    <a:pt x="1009" y="47"/>
                  </a:cubicBezTo>
                  <a:cubicBezTo>
                    <a:pt x="1009" y="57"/>
                    <a:pt x="1009" y="57"/>
                    <a:pt x="1009" y="57"/>
                  </a:cubicBezTo>
                  <a:cubicBezTo>
                    <a:pt x="1028" y="57"/>
                    <a:pt x="1028" y="57"/>
                    <a:pt x="1028" y="57"/>
                  </a:cubicBezTo>
                  <a:cubicBezTo>
                    <a:pt x="1028" y="69"/>
                    <a:pt x="1027" y="89"/>
                    <a:pt x="1011" y="89"/>
                  </a:cubicBezTo>
                  <a:cubicBezTo>
                    <a:pt x="994" y="89"/>
                    <a:pt x="992" y="71"/>
                    <a:pt x="992" y="49"/>
                  </a:cubicBezTo>
                  <a:cubicBezTo>
                    <a:pt x="992" y="27"/>
                    <a:pt x="994" y="10"/>
                    <a:pt x="1011" y="10"/>
                  </a:cubicBezTo>
                  <a:cubicBezTo>
                    <a:pt x="1022" y="10"/>
                    <a:pt x="1026" y="18"/>
                    <a:pt x="1026" y="28"/>
                  </a:cubicBezTo>
                  <a:lnTo>
                    <a:pt x="1038" y="28"/>
                  </a:lnTo>
                  <a:close/>
                  <a:moveTo>
                    <a:pt x="941" y="15"/>
                  </a:moveTo>
                  <a:cubicBezTo>
                    <a:pt x="942" y="15"/>
                    <a:pt x="942" y="15"/>
                    <a:pt x="942" y="15"/>
                  </a:cubicBezTo>
                  <a:cubicBezTo>
                    <a:pt x="954" y="61"/>
                    <a:pt x="954" y="61"/>
                    <a:pt x="954" y="61"/>
                  </a:cubicBezTo>
                  <a:cubicBezTo>
                    <a:pt x="928" y="61"/>
                    <a:pt x="928" y="61"/>
                    <a:pt x="928" y="61"/>
                  </a:cubicBezTo>
                  <a:lnTo>
                    <a:pt x="941" y="15"/>
                  </a:lnTo>
                  <a:close/>
                  <a:moveTo>
                    <a:pt x="907" y="96"/>
                  </a:moveTo>
                  <a:cubicBezTo>
                    <a:pt x="919" y="96"/>
                    <a:pt x="919" y="96"/>
                    <a:pt x="919" y="96"/>
                  </a:cubicBezTo>
                  <a:cubicBezTo>
                    <a:pt x="926" y="70"/>
                    <a:pt x="926" y="70"/>
                    <a:pt x="926" y="70"/>
                  </a:cubicBezTo>
                  <a:cubicBezTo>
                    <a:pt x="956" y="70"/>
                    <a:pt x="956" y="70"/>
                    <a:pt x="956" y="70"/>
                  </a:cubicBezTo>
                  <a:cubicBezTo>
                    <a:pt x="963" y="96"/>
                    <a:pt x="963" y="96"/>
                    <a:pt x="963" y="96"/>
                  </a:cubicBezTo>
                  <a:cubicBezTo>
                    <a:pt x="975" y="96"/>
                    <a:pt x="975" y="96"/>
                    <a:pt x="975" y="96"/>
                  </a:cubicBezTo>
                  <a:cubicBezTo>
                    <a:pt x="950" y="2"/>
                    <a:pt x="950" y="2"/>
                    <a:pt x="950" y="2"/>
                  </a:cubicBezTo>
                  <a:cubicBezTo>
                    <a:pt x="934" y="2"/>
                    <a:pt x="934" y="2"/>
                    <a:pt x="934" y="2"/>
                  </a:cubicBezTo>
                  <a:lnTo>
                    <a:pt x="907" y="96"/>
                  </a:lnTo>
                  <a:close/>
                  <a:moveTo>
                    <a:pt x="842" y="96"/>
                  </a:moveTo>
                  <a:cubicBezTo>
                    <a:pt x="854" y="96"/>
                    <a:pt x="854" y="96"/>
                    <a:pt x="854" y="96"/>
                  </a:cubicBezTo>
                  <a:cubicBezTo>
                    <a:pt x="854" y="20"/>
                    <a:pt x="854" y="20"/>
                    <a:pt x="854" y="20"/>
                  </a:cubicBezTo>
                  <a:cubicBezTo>
                    <a:pt x="854" y="20"/>
                    <a:pt x="854" y="20"/>
                    <a:pt x="854" y="20"/>
                  </a:cubicBezTo>
                  <a:cubicBezTo>
                    <a:pt x="884" y="96"/>
                    <a:pt x="884" y="96"/>
                    <a:pt x="884" y="96"/>
                  </a:cubicBezTo>
                  <a:cubicBezTo>
                    <a:pt x="900" y="96"/>
                    <a:pt x="900" y="96"/>
                    <a:pt x="900" y="96"/>
                  </a:cubicBezTo>
                  <a:cubicBezTo>
                    <a:pt x="900" y="2"/>
                    <a:pt x="900" y="2"/>
                    <a:pt x="900" y="2"/>
                  </a:cubicBezTo>
                  <a:cubicBezTo>
                    <a:pt x="889" y="2"/>
                    <a:pt x="889" y="2"/>
                    <a:pt x="889" y="2"/>
                  </a:cubicBezTo>
                  <a:cubicBezTo>
                    <a:pt x="889" y="81"/>
                    <a:pt x="889" y="81"/>
                    <a:pt x="889" y="81"/>
                  </a:cubicBezTo>
                  <a:cubicBezTo>
                    <a:pt x="889" y="81"/>
                    <a:pt x="889" y="81"/>
                    <a:pt x="889" y="81"/>
                  </a:cubicBezTo>
                  <a:cubicBezTo>
                    <a:pt x="857" y="2"/>
                    <a:pt x="857" y="2"/>
                    <a:pt x="857" y="2"/>
                  </a:cubicBezTo>
                  <a:cubicBezTo>
                    <a:pt x="842" y="2"/>
                    <a:pt x="842" y="2"/>
                    <a:pt x="842" y="2"/>
                  </a:cubicBezTo>
                  <a:lnTo>
                    <a:pt x="842" y="96"/>
                  </a:lnTo>
                  <a:close/>
                  <a:moveTo>
                    <a:pt x="802" y="15"/>
                  </a:moveTo>
                  <a:cubicBezTo>
                    <a:pt x="803" y="15"/>
                    <a:pt x="803" y="15"/>
                    <a:pt x="803" y="15"/>
                  </a:cubicBezTo>
                  <a:cubicBezTo>
                    <a:pt x="815" y="61"/>
                    <a:pt x="815" y="61"/>
                    <a:pt x="815" y="61"/>
                  </a:cubicBezTo>
                  <a:cubicBezTo>
                    <a:pt x="789" y="61"/>
                    <a:pt x="789" y="61"/>
                    <a:pt x="789" y="61"/>
                  </a:cubicBezTo>
                  <a:lnTo>
                    <a:pt x="802" y="15"/>
                  </a:lnTo>
                  <a:close/>
                  <a:moveTo>
                    <a:pt x="768" y="96"/>
                  </a:moveTo>
                  <a:cubicBezTo>
                    <a:pt x="780" y="96"/>
                    <a:pt x="780" y="96"/>
                    <a:pt x="780" y="96"/>
                  </a:cubicBezTo>
                  <a:cubicBezTo>
                    <a:pt x="787" y="70"/>
                    <a:pt x="787" y="70"/>
                    <a:pt x="787" y="70"/>
                  </a:cubicBezTo>
                  <a:cubicBezTo>
                    <a:pt x="817" y="70"/>
                    <a:pt x="817" y="70"/>
                    <a:pt x="817" y="70"/>
                  </a:cubicBezTo>
                  <a:cubicBezTo>
                    <a:pt x="824" y="96"/>
                    <a:pt x="824" y="96"/>
                    <a:pt x="824" y="96"/>
                  </a:cubicBezTo>
                  <a:cubicBezTo>
                    <a:pt x="836" y="96"/>
                    <a:pt x="836" y="96"/>
                    <a:pt x="836" y="96"/>
                  </a:cubicBezTo>
                  <a:cubicBezTo>
                    <a:pt x="811" y="2"/>
                    <a:pt x="811" y="2"/>
                    <a:pt x="811" y="2"/>
                  </a:cubicBezTo>
                  <a:cubicBezTo>
                    <a:pt x="795" y="2"/>
                    <a:pt x="795" y="2"/>
                    <a:pt x="795" y="2"/>
                  </a:cubicBezTo>
                  <a:lnTo>
                    <a:pt x="768" y="96"/>
                  </a:lnTo>
                  <a:close/>
                  <a:moveTo>
                    <a:pt x="684" y="96"/>
                  </a:moveTo>
                  <a:cubicBezTo>
                    <a:pt x="696" y="96"/>
                    <a:pt x="696" y="96"/>
                    <a:pt x="696" y="96"/>
                  </a:cubicBezTo>
                  <a:cubicBezTo>
                    <a:pt x="696" y="14"/>
                    <a:pt x="696" y="14"/>
                    <a:pt x="696" y="14"/>
                  </a:cubicBezTo>
                  <a:cubicBezTo>
                    <a:pt x="696" y="14"/>
                    <a:pt x="696" y="14"/>
                    <a:pt x="696" y="14"/>
                  </a:cubicBezTo>
                  <a:cubicBezTo>
                    <a:pt x="717" y="96"/>
                    <a:pt x="717" y="96"/>
                    <a:pt x="717" y="96"/>
                  </a:cubicBezTo>
                  <a:cubicBezTo>
                    <a:pt x="728" y="96"/>
                    <a:pt x="728" y="96"/>
                    <a:pt x="728" y="96"/>
                  </a:cubicBezTo>
                  <a:cubicBezTo>
                    <a:pt x="749" y="14"/>
                    <a:pt x="749" y="14"/>
                    <a:pt x="749" y="14"/>
                  </a:cubicBezTo>
                  <a:cubicBezTo>
                    <a:pt x="749" y="14"/>
                    <a:pt x="749" y="14"/>
                    <a:pt x="749" y="14"/>
                  </a:cubicBezTo>
                  <a:cubicBezTo>
                    <a:pt x="749" y="96"/>
                    <a:pt x="749" y="96"/>
                    <a:pt x="749" y="96"/>
                  </a:cubicBezTo>
                  <a:cubicBezTo>
                    <a:pt x="761" y="96"/>
                    <a:pt x="761" y="96"/>
                    <a:pt x="761" y="96"/>
                  </a:cubicBezTo>
                  <a:cubicBezTo>
                    <a:pt x="761" y="2"/>
                    <a:pt x="761" y="2"/>
                    <a:pt x="761" y="2"/>
                  </a:cubicBezTo>
                  <a:cubicBezTo>
                    <a:pt x="742" y="2"/>
                    <a:pt x="742" y="2"/>
                    <a:pt x="742" y="2"/>
                  </a:cubicBezTo>
                  <a:cubicBezTo>
                    <a:pt x="723" y="77"/>
                    <a:pt x="723" y="77"/>
                    <a:pt x="723" y="77"/>
                  </a:cubicBezTo>
                  <a:cubicBezTo>
                    <a:pt x="722" y="77"/>
                    <a:pt x="722" y="77"/>
                    <a:pt x="722" y="77"/>
                  </a:cubicBezTo>
                  <a:cubicBezTo>
                    <a:pt x="704" y="2"/>
                    <a:pt x="704" y="2"/>
                    <a:pt x="704" y="2"/>
                  </a:cubicBezTo>
                  <a:cubicBezTo>
                    <a:pt x="684" y="2"/>
                    <a:pt x="684" y="2"/>
                    <a:pt x="684" y="2"/>
                  </a:cubicBezTo>
                  <a:lnTo>
                    <a:pt x="684" y="96"/>
                  </a:lnTo>
                  <a:close/>
                  <a:moveTo>
                    <a:pt x="604" y="12"/>
                  </a:moveTo>
                  <a:cubicBezTo>
                    <a:pt x="628" y="12"/>
                    <a:pt x="628" y="12"/>
                    <a:pt x="628" y="12"/>
                  </a:cubicBezTo>
                  <a:cubicBezTo>
                    <a:pt x="628" y="2"/>
                    <a:pt x="628" y="2"/>
                    <a:pt x="628" y="2"/>
                  </a:cubicBezTo>
                  <a:cubicBezTo>
                    <a:pt x="569" y="2"/>
                    <a:pt x="569" y="2"/>
                    <a:pt x="569" y="2"/>
                  </a:cubicBezTo>
                  <a:cubicBezTo>
                    <a:pt x="569" y="12"/>
                    <a:pt x="569" y="12"/>
                    <a:pt x="569" y="12"/>
                  </a:cubicBezTo>
                  <a:cubicBezTo>
                    <a:pt x="593" y="12"/>
                    <a:pt x="593" y="12"/>
                    <a:pt x="593" y="12"/>
                  </a:cubicBezTo>
                  <a:cubicBezTo>
                    <a:pt x="593" y="96"/>
                    <a:pt x="593" y="96"/>
                    <a:pt x="593" y="96"/>
                  </a:cubicBezTo>
                  <a:cubicBezTo>
                    <a:pt x="604" y="96"/>
                    <a:pt x="604" y="96"/>
                    <a:pt x="604" y="96"/>
                  </a:cubicBezTo>
                  <a:lnTo>
                    <a:pt x="604" y="12"/>
                  </a:lnTo>
                  <a:close/>
                  <a:moveTo>
                    <a:pt x="502" y="96"/>
                  </a:moveTo>
                  <a:cubicBezTo>
                    <a:pt x="514" y="96"/>
                    <a:pt x="514" y="96"/>
                    <a:pt x="514" y="96"/>
                  </a:cubicBezTo>
                  <a:cubicBezTo>
                    <a:pt x="514" y="20"/>
                    <a:pt x="514" y="20"/>
                    <a:pt x="514" y="20"/>
                  </a:cubicBezTo>
                  <a:cubicBezTo>
                    <a:pt x="514" y="20"/>
                    <a:pt x="514" y="20"/>
                    <a:pt x="514" y="20"/>
                  </a:cubicBezTo>
                  <a:cubicBezTo>
                    <a:pt x="544" y="96"/>
                    <a:pt x="544" y="96"/>
                    <a:pt x="544" y="96"/>
                  </a:cubicBezTo>
                  <a:cubicBezTo>
                    <a:pt x="560" y="96"/>
                    <a:pt x="560" y="96"/>
                    <a:pt x="560" y="96"/>
                  </a:cubicBezTo>
                  <a:cubicBezTo>
                    <a:pt x="560" y="2"/>
                    <a:pt x="560" y="2"/>
                    <a:pt x="560" y="2"/>
                  </a:cubicBezTo>
                  <a:cubicBezTo>
                    <a:pt x="549" y="2"/>
                    <a:pt x="549" y="2"/>
                    <a:pt x="549" y="2"/>
                  </a:cubicBezTo>
                  <a:cubicBezTo>
                    <a:pt x="549" y="81"/>
                    <a:pt x="549" y="81"/>
                    <a:pt x="549" y="81"/>
                  </a:cubicBezTo>
                  <a:cubicBezTo>
                    <a:pt x="548" y="81"/>
                    <a:pt x="548" y="81"/>
                    <a:pt x="548" y="81"/>
                  </a:cubicBezTo>
                  <a:cubicBezTo>
                    <a:pt x="517" y="2"/>
                    <a:pt x="517" y="2"/>
                    <a:pt x="517" y="2"/>
                  </a:cubicBezTo>
                  <a:cubicBezTo>
                    <a:pt x="502" y="2"/>
                    <a:pt x="502" y="2"/>
                    <a:pt x="502" y="2"/>
                  </a:cubicBezTo>
                  <a:lnTo>
                    <a:pt x="502" y="96"/>
                  </a:lnTo>
                  <a:close/>
                  <a:moveTo>
                    <a:pt x="441" y="96"/>
                  </a:moveTo>
                  <a:cubicBezTo>
                    <a:pt x="492" y="96"/>
                    <a:pt x="492" y="96"/>
                    <a:pt x="492" y="96"/>
                  </a:cubicBezTo>
                  <a:cubicBezTo>
                    <a:pt x="492" y="86"/>
                    <a:pt x="492" y="86"/>
                    <a:pt x="492" y="86"/>
                  </a:cubicBezTo>
                  <a:cubicBezTo>
                    <a:pt x="453" y="86"/>
                    <a:pt x="453" y="86"/>
                    <a:pt x="453" y="86"/>
                  </a:cubicBezTo>
                  <a:cubicBezTo>
                    <a:pt x="453" y="52"/>
                    <a:pt x="453" y="52"/>
                    <a:pt x="453" y="52"/>
                  </a:cubicBezTo>
                  <a:cubicBezTo>
                    <a:pt x="488" y="52"/>
                    <a:pt x="488" y="52"/>
                    <a:pt x="488" y="52"/>
                  </a:cubicBezTo>
                  <a:cubicBezTo>
                    <a:pt x="488" y="42"/>
                    <a:pt x="488" y="42"/>
                    <a:pt x="488" y="42"/>
                  </a:cubicBezTo>
                  <a:cubicBezTo>
                    <a:pt x="453" y="42"/>
                    <a:pt x="453" y="42"/>
                    <a:pt x="453" y="42"/>
                  </a:cubicBezTo>
                  <a:cubicBezTo>
                    <a:pt x="453" y="12"/>
                    <a:pt x="453" y="12"/>
                    <a:pt x="453" y="12"/>
                  </a:cubicBezTo>
                  <a:cubicBezTo>
                    <a:pt x="490" y="12"/>
                    <a:pt x="490" y="12"/>
                    <a:pt x="490" y="12"/>
                  </a:cubicBezTo>
                  <a:cubicBezTo>
                    <a:pt x="490" y="2"/>
                    <a:pt x="490" y="2"/>
                    <a:pt x="490" y="2"/>
                  </a:cubicBezTo>
                  <a:cubicBezTo>
                    <a:pt x="441" y="2"/>
                    <a:pt x="441" y="2"/>
                    <a:pt x="441" y="2"/>
                  </a:cubicBezTo>
                  <a:lnTo>
                    <a:pt x="441" y="96"/>
                  </a:lnTo>
                  <a:close/>
                  <a:moveTo>
                    <a:pt x="349" y="96"/>
                  </a:moveTo>
                  <a:cubicBezTo>
                    <a:pt x="360" y="96"/>
                    <a:pt x="360" y="96"/>
                    <a:pt x="360" y="96"/>
                  </a:cubicBezTo>
                  <a:cubicBezTo>
                    <a:pt x="360" y="14"/>
                    <a:pt x="360" y="14"/>
                    <a:pt x="360" y="14"/>
                  </a:cubicBezTo>
                  <a:cubicBezTo>
                    <a:pt x="361" y="14"/>
                    <a:pt x="361" y="14"/>
                    <a:pt x="361" y="14"/>
                  </a:cubicBezTo>
                  <a:cubicBezTo>
                    <a:pt x="382" y="96"/>
                    <a:pt x="382" y="96"/>
                    <a:pt x="382" y="96"/>
                  </a:cubicBezTo>
                  <a:cubicBezTo>
                    <a:pt x="393" y="96"/>
                    <a:pt x="393" y="96"/>
                    <a:pt x="393" y="96"/>
                  </a:cubicBezTo>
                  <a:cubicBezTo>
                    <a:pt x="414" y="14"/>
                    <a:pt x="414" y="14"/>
                    <a:pt x="414" y="14"/>
                  </a:cubicBezTo>
                  <a:cubicBezTo>
                    <a:pt x="414" y="14"/>
                    <a:pt x="414" y="14"/>
                    <a:pt x="414" y="14"/>
                  </a:cubicBezTo>
                  <a:cubicBezTo>
                    <a:pt x="414" y="96"/>
                    <a:pt x="414" y="96"/>
                    <a:pt x="414" y="96"/>
                  </a:cubicBezTo>
                  <a:cubicBezTo>
                    <a:pt x="426" y="96"/>
                    <a:pt x="426" y="96"/>
                    <a:pt x="426" y="96"/>
                  </a:cubicBezTo>
                  <a:cubicBezTo>
                    <a:pt x="426" y="2"/>
                    <a:pt x="426" y="2"/>
                    <a:pt x="426" y="2"/>
                  </a:cubicBezTo>
                  <a:cubicBezTo>
                    <a:pt x="406" y="2"/>
                    <a:pt x="406" y="2"/>
                    <a:pt x="406" y="2"/>
                  </a:cubicBezTo>
                  <a:cubicBezTo>
                    <a:pt x="387" y="77"/>
                    <a:pt x="387" y="77"/>
                    <a:pt x="387" y="77"/>
                  </a:cubicBezTo>
                  <a:cubicBezTo>
                    <a:pt x="387" y="77"/>
                    <a:pt x="387" y="77"/>
                    <a:pt x="387" y="77"/>
                  </a:cubicBezTo>
                  <a:cubicBezTo>
                    <a:pt x="368" y="2"/>
                    <a:pt x="368" y="2"/>
                    <a:pt x="368" y="2"/>
                  </a:cubicBezTo>
                  <a:cubicBezTo>
                    <a:pt x="349" y="2"/>
                    <a:pt x="349" y="2"/>
                    <a:pt x="349" y="2"/>
                  </a:cubicBezTo>
                  <a:lnTo>
                    <a:pt x="349" y="96"/>
                  </a:lnTo>
                  <a:close/>
                  <a:moveTo>
                    <a:pt x="316" y="12"/>
                  </a:moveTo>
                  <a:cubicBezTo>
                    <a:pt x="340" y="12"/>
                    <a:pt x="340" y="12"/>
                    <a:pt x="340" y="12"/>
                  </a:cubicBezTo>
                  <a:cubicBezTo>
                    <a:pt x="340" y="2"/>
                    <a:pt x="340" y="2"/>
                    <a:pt x="340" y="2"/>
                  </a:cubicBezTo>
                  <a:cubicBezTo>
                    <a:pt x="281" y="2"/>
                    <a:pt x="281" y="2"/>
                    <a:pt x="281" y="2"/>
                  </a:cubicBezTo>
                  <a:cubicBezTo>
                    <a:pt x="281" y="12"/>
                    <a:pt x="281" y="12"/>
                    <a:pt x="281" y="12"/>
                  </a:cubicBezTo>
                  <a:cubicBezTo>
                    <a:pt x="305" y="12"/>
                    <a:pt x="305" y="12"/>
                    <a:pt x="305" y="12"/>
                  </a:cubicBezTo>
                  <a:cubicBezTo>
                    <a:pt x="305" y="96"/>
                    <a:pt x="305" y="96"/>
                    <a:pt x="305" y="96"/>
                  </a:cubicBezTo>
                  <a:cubicBezTo>
                    <a:pt x="316" y="96"/>
                    <a:pt x="316" y="96"/>
                    <a:pt x="316" y="96"/>
                  </a:cubicBezTo>
                  <a:lnTo>
                    <a:pt x="316" y="12"/>
                  </a:lnTo>
                  <a:close/>
                  <a:moveTo>
                    <a:pt x="273" y="26"/>
                  </a:moveTo>
                  <a:cubicBezTo>
                    <a:pt x="273" y="9"/>
                    <a:pt x="265" y="0"/>
                    <a:pt x="247" y="0"/>
                  </a:cubicBezTo>
                  <a:cubicBezTo>
                    <a:pt x="223" y="0"/>
                    <a:pt x="219" y="18"/>
                    <a:pt x="219" y="26"/>
                  </a:cubicBezTo>
                  <a:cubicBezTo>
                    <a:pt x="219" y="61"/>
                    <a:pt x="264" y="45"/>
                    <a:pt x="264" y="72"/>
                  </a:cubicBezTo>
                  <a:cubicBezTo>
                    <a:pt x="264" y="82"/>
                    <a:pt x="257" y="89"/>
                    <a:pt x="247" y="89"/>
                  </a:cubicBezTo>
                  <a:cubicBezTo>
                    <a:pt x="230" y="89"/>
                    <a:pt x="230" y="77"/>
                    <a:pt x="230" y="67"/>
                  </a:cubicBezTo>
                  <a:cubicBezTo>
                    <a:pt x="218" y="67"/>
                    <a:pt x="218" y="67"/>
                    <a:pt x="218" y="67"/>
                  </a:cubicBezTo>
                  <a:cubicBezTo>
                    <a:pt x="218" y="87"/>
                    <a:pt x="225" y="98"/>
                    <a:pt x="247" y="98"/>
                  </a:cubicBezTo>
                  <a:cubicBezTo>
                    <a:pt x="260" y="98"/>
                    <a:pt x="276" y="92"/>
                    <a:pt x="276" y="70"/>
                  </a:cubicBezTo>
                  <a:cubicBezTo>
                    <a:pt x="276" y="36"/>
                    <a:pt x="232" y="52"/>
                    <a:pt x="232" y="25"/>
                  </a:cubicBezTo>
                  <a:cubicBezTo>
                    <a:pt x="232" y="15"/>
                    <a:pt x="237" y="10"/>
                    <a:pt x="247" y="10"/>
                  </a:cubicBezTo>
                  <a:cubicBezTo>
                    <a:pt x="258" y="10"/>
                    <a:pt x="262" y="17"/>
                    <a:pt x="262" y="26"/>
                  </a:cubicBezTo>
                  <a:lnTo>
                    <a:pt x="273" y="26"/>
                  </a:lnTo>
                  <a:close/>
                  <a:moveTo>
                    <a:pt x="161" y="96"/>
                  </a:moveTo>
                  <a:cubicBezTo>
                    <a:pt x="211" y="96"/>
                    <a:pt x="211" y="96"/>
                    <a:pt x="211" y="96"/>
                  </a:cubicBezTo>
                  <a:cubicBezTo>
                    <a:pt x="211" y="86"/>
                    <a:pt x="211" y="86"/>
                    <a:pt x="211" y="86"/>
                  </a:cubicBezTo>
                  <a:cubicBezTo>
                    <a:pt x="172" y="86"/>
                    <a:pt x="172" y="86"/>
                    <a:pt x="172" y="86"/>
                  </a:cubicBezTo>
                  <a:cubicBezTo>
                    <a:pt x="172" y="52"/>
                    <a:pt x="172" y="52"/>
                    <a:pt x="172" y="52"/>
                  </a:cubicBezTo>
                  <a:cubicBezTo>
                    <a:pt x="207" y="52"/>
                    <a:pt x="207" y="52"/>
                    <a:pt x="207" y="52"/>
                  </a:cubicBezTo>
                  <a:cubicBezTo>
                    <a:pt x="207" y="42"/>
                    <a:pt x="207" y="42"/>
                    <a:pt x="207" y="42"/>
                  </a:cubicBezTo>
                  <a:cubicBezTo>
                    <a:pt x="172" y="42"/>
                    <a:pt x="172" y="42"/>
                    <a:pt x="172" y="42"/>
                  </a:cubicBezTo>
                  <a:cubicBezTo>
                    <a:pt x="172" y="12"/>
                    <a:pt x="172" y="12"/>
                    <a:pt x="172" y="12"/>
                  </a:cubicBezTo>
                  <a:cubicBezTo>
                    <a:pt x="209" y="12"/>
                    <a:pt x="209" y="12"/>
                    <a:pt x="209" y="12"/>
                  </a:cubicBezTo>
                  <a:cubicBezTo>
                    <a:pt x="209" y="2"/>
                    <a:pt x="209" y="2"/>
                    <a:pt x="209" y="2"/>
                  </a:cubicBezTo>
                  <a:cubicBezTo>
                    <a:pt x="161" y="2"/>
                    <a:pt x="161" y="2"/>
                    <a:pt x="161" y="2"/>
                  </a:cubicBezTo>
                  <a:lnTo>
                    <a:pt x="161" y="96"/>
                  </a:lnTo>
                  <a:close/>
                  <a:moveTo>
                    <a:pt x="115" y="96"/>
                  </a:moveTo>
                  <a:cubicBezTo>
                    <a:pt x="130" y="96"/>
                    <a:pt x="130" y="96"/>
                    <a:pt x="130" y="96"/>
                  </a:cubicBezTo>
                  <a:cubicBezTo>
                    <a:pt x="153" y="2"/>
                    <a:pt x="153" y="2"/>
                    <a:pt x="153" y="2"/>
                  </a:cubicBezTo>
                  <a:cubicBezTo>
                    <a:pt x="141" y="2"/>
                    <a:pt x="141" y="2"/>
                    <a:pt x="141" y="2"/>
                  </a:cubicBezTo>
                  <a:cubicBezTo>
                    <a:pt x="123" y="83"/>
                    <a:pt x="123" y="83"/>
                    <a:pt x="123" y="83"/>
                  </a:cubicBezTo>
                  <a:cubicBezTo>
                    <a:pt x="123" y="83"/>
                    <a:pt x="123" y="83"/>
                    <a:pt x="123" y="83"/>
                  </a:cubicBezTo>
                  <a:cubicBezTo>
                    <a:pt x="104" y="2"/>
                    <a:pt x="104" y="2"/>
                    <a:pt x="104" y="2"/>
                  </a:cubicBezTo>
                  <a:cubicBezTo>
                    <a:pt x="92" y="2"/>
                    <a:pt x="92" y="2"/>
                    <a:pt x="92" y="2"/>
                  </a:cubicBezTo>
                  <a:lnTo>
                    <a:pt x="115" y="96"/>
                  </a:lnTo>
                  <a:close/>
                  <a:moveTo>
                    <a:pt x="27" y="96"/>
                  </a:moveTo>
                  <a:cubicBezTo>
                    <a:pt x="38" y="96"/>
                    <a:pt x="38" y="96"/>
                    <a:pt x="38" y="96"/>
                  </a:cubicBezTo>
                  <a:cubicBezTo>
                    <a:pt x="38" y="20"/>
                    <a:pt x="38" y="20"/>
                    <a:pt x="38" y="20"/>
                  </a:cubicBezTo>
                  <a:cubicBezTo>
                    <a:pt x="39" y="20"/>
                    <a:pt x="39" y="20"/>
                    <a:pt x="39" y="20"/>
                  </a:cubicBezTo>
                  <a:cubicBezTo>
                    <a:pt x="69" y="96"/>
                    <a:pt x="69" y="96"/>
                    <a:pt x="69" y="96"/>
                  </a:cubicBezTo>
                  <a:cubicBezTo>
                    <a:pt x="85" y="96"/>
                    <a:pt x="85" y="96"/>
                    <a:pt x="85" y="96"/>
                  </a:cubicBezTo>
                  <a:cubicBezTo>
                    <a:pt x="85" y="2"/>
                    <a:pt x="85" y="2"/>
                    <a:pt x="85" y="2"/>
                  </a:cubicBezTo>
                  <a:cubicBezTo>
                    <a:pt x="73" y="2"/>
                    <a:pt x="73" y="2"/>
                    <a:pt x="73" y="2"/>
                  </a:cubicBezTo>
                  <a:cubicBezTo>
                    <a:pt x="73" y="81"/>
                    <a:pt x="73" y="81"/>
                    <a:pt x="73" y="81"/>
                  </a:cubicBezTo>
                  <a:cubicBezTo>
                    <a:pt x="73" y="81"/>
                    <a:pt x="73" y="81"/>
                    <a:pt x="73" y="81"/>
                  </a:cubicBezTo>
                  <a:cubicBezTo>
                    <a:pt x="42" y="2"/>
                    <a:pt x="42" y="2"/>
                    <a:pt x="42" y="2"/>
                  </a:cubicBezTo>
                  <a:cubicBezTo>
                    <a:pt x="27" y="2"/>
                    <a:pt x="27" y="2"/>
                    <a:pt x="27" y="2"/>
                  </a:cubicBezTo>
                  <a:lnTo>
                    <a:pt x="27" y="96"/>
                  </a:lnTo>
                  <a:close/>
                  <a:moveTo>
                    <a:pt x="0" y="96"/>
                  </a:moveTo>
                  <a:cubicBezTo>
                    <a:pt x="11" y="96"/>
                    <a:pt x="11" y="96"/>
                    <a:pt x="11" y="96"/>
                  </a:cubicBezTo>
                  <a:cubicBezTo>
                    <a:pt x="11" y="2"/>
                    <a:pt x="11" y="2"/>
                    <a:pt x="11" y="2"/>
                  </a:cubicBezTo>
                  <a:cubicBezTo>
                    <a:pt x="0" y="2"/>
                    <a:pt x="0" y="2"/>
                    <a:pt x="0" y="2"/>
                  </a:cubicBezTo>
                  <a:lnTo>
                    <a:pt x="0" y="96"/>
                  </a:lnTo>
                  <a:close/>
                </a:path>
              </a:pathLst>
            </a:custGeom>
            <a:solidFill>
              <a:srgbClr val="515151"/>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8A8A9B2C-B860-4331-9A59-339E7F9D003F}"/>
                </a:ext>
              </a:extLst>
            </p:cNvPr>
            <p:cNvSpPr>
              <a:spLocks/>
            </p:cNvSpPr>
            <p:nvPr userDrawn="1"/>
          </p:nvSpPr>
          <p:spPr bwMode="auto">
            <a:xfrm>
              <a:off x="10609263" y="406400"/>
              <a:ext cx="203200" cy="303212"/>
            </a:xfrm>
            <a:custGeom>
              <a:avLst/>
              <a:gdLst>
                <a:gd name="T0" fmla="*/ 120 w 170"/>
                <a:gd name="T1" fmla="*/ 215 h 252"/>
                <a:gd name="T2" fmla="*/ 94 w 170"/>
                <a:gd name="T3" fmla="*/ 215 h 252"/>
                <a:gd name="T4" fmla="*/ 68 w 170"/>
                <a:gd name="T5" fmla="*/ 194 h 252"/>
                <a:gd name="T6" fmla="*/ 68 w 170"/>
                <a:gd name="T7" fmla="*/ 138 h 252"/>
                <a:gd name="T8" fmla="*/ 110 w 170"/>
                <a:gd name="T9" fmla="*/ 138 h 252"/>
                <a:gd name="T10" fmla="*/ 150 w 170"/>
                <a:gd name="T11" fmla="*/ 155 h 252"/>
                <a:gd name="T12" fmla="*/ 155 w 170"/>
                <a:gd name="T13" fmla="*/ 155 h 252"/>
                <a:gd name="T14" fmla="*/ 154 w 170"/>
                <a:gd name="T15" fmla="*/ 119 h 252"/>
                <a:gd name="T16" fmla="*/ 155 w 170"/>
                <a:gd name="T17" fmla="*/ 82 h 252"/>
                <a:gd name="T18" fmla="*/ 150 w 170"/>
                <a:gd name="T19" fmla="*/ 82 h 252"/>
                <a:gd name="T20" fmla="*/ 109 w 170"/>
                <a:gd name="T21" fmla="*/ 100 h 252"/>
                <a:gd name="T22" fmla="*/ 68 w 170"/>
                <a:gd name="T23" fmla="*/ 100 h 252"/>
                <a:gd name="T24" fmla="*/ 68 w 170"/>
                <a:gd name="T25" fmla="*/ 38 h 252"/>
                <a:gd name="T26" fmla="*/ 117 w 170"/>
                <a:gd name="T27" fmla="*/ 38 h 252"/>
                <a:gd name="T28" fmla="*/ 160 w 170"/>
                <a:gd name="T29" fmla="*/ 55 h 252"/>
                <a:gd name="T30" fmla="*/ 165 w 170"/>
                <a:gd name="T31" fmla="*/ 55 h 252"/>
                <a:gd name="T32" fmla="*/ 165 w 170"/>
                <a:gd name="T33" fmla="*/ 0 h 252"/>
                <a:gd name="T34" fmla="*/ 0 w 170"/>
                <a:gd name="T35" fmla="*/ 0 h 252"/>
                <a:gd name="T36" fmla="*/ 0 w 170"/>
                <a:gd name="T37" fmla="*/ 5 h 252"/>
                <a:gd name="T38" fmla="*/ 19 w 170"/>
                <a:gd name="T39" fmla="*/ 59 h 252"/>
                <a:gd name="T40" fmla="*/ 19 w 170"/>
                <a:gd name="T41" fmla="*/ 192 h 252"/>
                <a:gd name="T42" fmla="*/ 0 w 170"/>
                <a:gd name="T43" fmla="*/ 247 h 252"/>
                <a:gd name="T44" fmla="*/ 0 w 170"/>
                <a:gd name="T45" fmla="*/ 252 h 252"/>
                <a:gd name="T46" fmla="*/ 163 w 170"/>
                <a:gd name="T47" fmla="*/ 252 h 252"/>
                <a:gd name="T48" fmla="*/ 170 w 170"/>
                <a:gd name="T49" fmla="*/ 195 h 252"/>
                <a:gd name="T50" fmla="*/ 165 w 170"/>
                <a:gd name="T51" fmla="*/ 194 h 252"/>
                <a:gd name="T52" fmla="*/ 120 w 170"/>
                <a:gd name="T53" fmla="*/ 21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0" h="252">
                  <a:moveTo>
                    <a:pt x="120" y="215"/>
                  </a:moveTo>
                  <a:cubicBezTo>
                    <a:pt x="94" y="215"/>
                    <a:pt x="94" y="215"/>
                    <a:pt x="94" y="215"/>
                  </a:cubicBezTo>
                  <a:cubicBezTo>
                    <a:pt x="75" y="215"/>
                    <a:pt x="68" y="214"/>
                    <a:pt x="68" y="194"/>
                  </a:cubicBezTo>
                  <a:cubicBezTo>
                    <a:pt x="68" y="138"/>
                    <a:pt x="68" y="138"/>
                    <a:pt x="68" y="138"/>
                  </a:cubicBezTo>
                  <a:cubicBezTo>
                    <a:pt x="110" y="138"/>
                    <a:pt x="110" y="138"/>
                    <a:pt x="110" y="138"/>
                  </a:cubicBezTo>
                  <a:cubicBezTo>
                    <a:pt x="134" y="138"/>
                    <a:pt x="146" y="142"/>
                    <a:pt x="150" y="155"/>
                  </a:cubicBezTo>
                  <a:cubicBezTo>
                    <a:pt x="155" y="155"/>
                    <a:pt x="155" y="155"/>
                    <a:pt x="155" y="155"/>
                  </a:cubicBezTo>
                  <a:cubicBezTo>
                    <a:pt x="154" y="144"/>
                    <a:pt x="154" y="131"/>
                    <a:pt x="154" y="119"/>
                  </a:cubicBezTo>
                  <a:cubicBezTo>
                    <a:pt x="154" y="107"/>
                    <a:pt x="154" y="94"/>
                    <a:pt x="155" y="82"/>
                  </a:cubicBezTo>
                  <a:cubicBezTo>
                    <a:pt x="150" y="82"/>
                    <a:pt x="150" y="82"/>
                    <a:pt x="150" y="82"/>
                  </a:cubicBezTo>
                  <a:cubicBezTo>
                    <a:pt x="145" y="96"/>
                    <a:pt x="134" y="100"/>
                    <a:pt x="109" y="100"/>
                  </a:cubicBezTo>
                  <a:cubicBezTo>
                    <a:pt x="68" y="100"/>
                    <a:pt x="68" y="100"/>
                    <a:pt x="68" y="100"/>
                  </a:cubicBezTo>
                  <a:cubicBezTo>
                    <a:pt x="68" y="38"/>
                    <a:pt x="68" y="38"/>
                    <a:pt x="68" y="38"/>
                  </a:cubicBezTo>
                  <a:cubicBezTo>
                    <a:pt x="117" y="38"/>
                    <a:pt x="117" y="38"/>
                    <a:pt x="117" y="38"/>
                  </a:cubicBezTo>
                  <a:cubicBezTo>
                    <a:pt x="142" y="38"/>
                    <a:pt x="153" y="40"/>
                    <a:pt x="160" y="55"/>
                  </a:cubicBezTo>
                  <a:cubicBezTo>
                    <a:pt x="165" y="55"/>
                    <a:pt x="165" y="55"/>
                    <a:pt x="165" y="55"/>
                  </a:cubicBezTo>
                  <a:cubicBezTo>
                    <a:pt x="165" y="0"/>
                    <a:pt x="165" y="0"/>
                    <a:pt x="165" y="0"/>
                  </a:cubicBezTo>
                  <a:cubicBezTo>
                    <a:pt x="0" y="0"/>
                    <a:pt x="0" y="0"/>
                    <a:pt x="0" y="0"/>
                  </a:cubicBezTo>
                  <a:cubicBezTo>
                    <a:pt x="0" y="5"/>
                    <a:pt x="0" y="5"/>
                    <a:pt x="0" y="5"/>
                  </a:cubicBezTo>
                  <a:cubicBezTo>
                    <a:pt x="18" y="8"/>
                    <a:pt x="19" y="27"/>
                    <a:pt x="19" y="59"/>
                  </a:cubicBezTo>
                  <a:cubicBezTo>
                    <a:pt x="19" y="192"/>
                    <a:pt x="19" y="192"/>
                    <a:pt x="19" y="192"/>
                  </a:cubicBezTo>
                  <a:cubicBezTo>
                    <a:pt x="19" y="225"/>
                    <a:pt x="18" y="243"/>
                    <a:pt x="0" y="247"/>
                  </a:cubicBezTo>
                  <a:cubicBezTo>
                    <a:pt x="0" y="252"/>
                    <a:pt x="0" y="252"/>
                    <a:pt x="0" y="252"/>
                  </a:cubicBezTo>
                  <a:cubicBezTo>
                    <a:pt x="163" y="252"/>
                    <a:pt x="163" y="252"/>
                    <a:pt x="163" y="252"/>
                  </a:cubicBezTo>
                  <a:cubicBezTo>
                    <a:pt x="170" y="195"/>
                    <a:pt x="170" y="195"/>
                    <a:pt x="170" y="195"/>
                  </a:cubicBezTo>
                  <a:cubicBezTo>
                    <a:pt x="165" y="194"/>
                    <a:pt x="165" y="194"/>
                    <a:pt x="165" y="194"/>
                  </a:cubicBezTo>
                  <a:cubicBezTo>
                    <a:pt x="160" y="209"/>
                    <a:pt x="148" y="215"/>
                    <a:pt x="120" y="215"/>
                  </a:cubicBezTo>
                </a:path>
              </a:pathLst>
            </a:custGeom>
            <a:solidFill>
              <a:srgbClr val="515151"/>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51064F9F-F177-488E-ADBE-A750BC247C2F}"/>
                </a:ext>
              </a:extLst>
            </p:cNvPr>
            <p:cNvSpPr>
              <a:spLocks/>
            </p:cNvSpPr>
            <p:nvPr userDrawn="1"/>
          </p:nvSpPr>
          <p:spPr bwMode="auto">
            <a:xfrm>
              <a:off x="10850563" y="406400"/>
              <a:ext cx="201612" cy="303212"/>
            </a:xfrm>
            <a:custGeom>
              <a:avLst/>
              <a:gdLst>
                <a:gd name="T0" fmla="*/ 119 w 169"/>
                <a:gd name="T1" fmla="*/ 215 h 252"/>
                <a:gd name="T2" fmla="*/ 94 w 169"/>
                <a:gd name="T3" fmla="*/ 215 h 252"/>
                <a:gd name="T4" fmla="*/ 67 w 169"/>
                <a:gd name="T5" fmla="*/ 194 h 252"/>
                <a:gd name="T6" fmla="*/ 67 w 169"/>
                <a:gd name="T7" fmla="*/ 138 h 252"/>
                <a:gd name="T8" fmla="*/ 109 w 169"/>
                <a:gd name="T9" fmla="*/ 138 h 252"/>
                <a:gd name="T10" fmla="*/ 150 w 169"/>
                <a:gd name="T11" fmla="*/ 155 h 252"/>
                <a:gd name="T12" fmla="*/ 154 w 169"/>
                <a:gd name="T13" fmla="*/ 155 h 252"/>
                <a:gd name="T14" fmla="*/ 154 w 169"/>
                <a:gd name="T15" fmla="*/ 119 h 252"/>
                <a:gd name="T16" fmla="*/ 154 w 169"/>
                <a:gd name="T17" fmla="*/ 82 h 252"/>
                <a:gd name="T18" fmla="*/ 150 w 169"/>
                <a:gd name="T19" fmla="*/ 82 h 252"/>
                <a:gd name="T20" fmla="*/ 109 w 169"/>
                <a:gd name="T21" fmla="*/ 100 h 252"/>
                <a:gd name="T22" fmla="*/ 67 w 169"/>
                <a:gd name="T23" fmla="*/ 100 h 252"/>
                <a:gd name="T24" fmla="*/ 67 w 169"/>
                <a:gd name="T25" fmla="*/ 38 h 252"/>
                <a:gd name="T26" fmla="*/ 117 w 169"/>
                <a:gd name="T27" fmla="*/ 38 h 252"/>
                <a:gd name="T28" fmla="*/ 159 w 169"/>
                <a:gd name="T29" fmla="*/ 55 h 252"/>
                <a:gd name="T30" fmla="*/ 164 w 169"/>
                <a:gd name="T31" fmla="*/ 55 h 252"/>
                <a:gd name="T32" fmla="*/ 164 w 169"/>
                <a:gd name="T33" fmla="*/ 0 h 252"/>
                <a:gd name="T34" fmla="*/ 0 w 169"/>
                <a:gd name="T35" fmla="*/ 0 h 252"/>
                <a:gd name="T36" fmla="*/ 0 w 169"/>
                <a:gd name="T37" fmla="*/ 5 h 252"/>
                <a:gd name="T38" fmla="*/ 19 w 169"/>
                <a:gd name="T39" fmla="*/ 59 h 252"/>
                <a:gd name="T40" fmla="*/ 19 w 169"/>
                <a:gd name="T41" fmla="*/ 192 h 252"/>
                <a:gd name="T42" fmla="*/ 0 w 169"/>
                <a:gd name="T43" fmla="*/ 247 h 252"/>
                <a:gd name="T44" fmla="*/ 0 w 169"/>
                <a:gd name="T45" fmla="*/ 252 h 252"/>
                <a:gd name="T46" fmla="*/ 163 w 169"/>
                <a:gd name="T47" fmla="*/ 252 h 252"/>
                <a:gd name="T48" fmla="*/ 169 w 169"/>
                <a:gd name="T49" fmla="*/ 195 h 252"/>
                <a:gd name="T50" fmla="*/ 165 w 169"/>
                <a:gd name="T51" fmla="*/ 194 h 252"/>
                <a:gd name="T52" fmla="*/ 119 w 169"/>
                <a:gd name="T53" fmla="*/ 21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9" h="252">
                  <a:moveTo>
                    <a:pt x="119" y="215"/>
                  </a:moveTo>
                  <a:cubicBezTo>
                    <a:pt x="94" y="215"/>
                    <a:pt x="94" y="215"/>
                    <a:pt x="94" y="215"/>
                  </a:cubicBezTo>
                  <a:cubicBezTo>
                    <a:pt x="74" y="215"/>
                    <a:pt x="67" y="214"/>
                    <a:pt x="67" y="194"/>
                  </a:cubicBezTo>
                  <a:cubicBezTo>
                    <a:pt x="67" y="138"/>
                    <a:pt x="67" y="138"/>
                    <a:pt x="67" y="138"/>
                  </a:cubicBezTo>
                  <a:cubicBezTo>
                    <a:pt x="109" y="138"/>
                    <a:pt x="109" y="138"/>
                    <a:pt x="109" y="138"/>
                  </a:cubicBezTo>
                  <a:cubicBezTo>
                    <a:pt x="133" y="138"/>
                    <a:pt x="146" y="142"/>
                    <a:pt x="150" y="155"/>
                  </a:cubicBezTo>
                  <a:cubicBezTo>
                    <a:pt x="154" y="155"/>
                    <a:pt x="154" y="155"/>
                    <a:pt x="154" y="155"/>
                  </a:cubicBezTo>
                  <a:cubicBezTo>
                    <a:pt x="154" y="144"/>
                    <a:pt x="154" y="131"/>
                    <a:pt x="154" y="119"/>
                  </a:cubicBezTo>
                  <a:cubicBezTo>
                    <a:pt x="154" y="107"/>
                    <a:pt x="154" y="94"/>
                    <a:pt x="154" y="82"/>
                  </a:cubicBezTo>
                  <a:cubicBezTo>
                    <a:pt x="150" y="82"/>
                    <a:pt x="150" y="82"/>
                    <a:pt x="150" y="82"/>
                  </a:cubicBezTo>
                  <a:cubicBezTo>
                    <a:pt x="145" y="96"/>
                    <a:pt x="134" y="100"/>
                    <a:pt x="109" y="100"/>
                  </a:cubicBezTo>
                  <a:cubicBezTo>
                    <a:pt x="67" y="100"/>
                    <a:pt x="67" y="100"/>
                    <a:pt x="67" y="100"/>
                  </a:cubicBezTo>
                  <a:cubicBezTo>
                    <a:pt x="67" y="38"/>
                    <a:pt x="67" y="38"/>
                    <a:pt x="67" y="38"/>
                  </a:cubicBezTo>
                  <a:cubicBezTo>
                    <a:pt x="117" y="38"/>
                    <a:pt x="117" y="38"/>
                    <a:pt x="117" y="38"/>
                  </a:cubicBezTo>
                  <a:cubicBezTo>
                    <a:pt x="141" y="38"/>
                    <a:pt x="153" y="40"/>
                    <a:pt x="159" y="55"/>
                  </a:cubicBezTo>
                  <a:cubicBezTo>
                    <a:pt x="164" y="55"/>
                    <a:pt x="164" y="55"/>
                    <a:pt x="164" y="55"/>
                  </a:cubicBezTo>
                  <a:cubicBezTo>
                    <a:pt x="164" y="0"/>
                    <a:pt x="164" y="0"/>
                    <a:pt x="164" y="0"/>
                  </a:cubicBezTo>
                  <a:cubicBezTo>
                    <a:pt x="0" y="0"/>
                    <a:pt x="0" y="0"/>
                    <a:pt x="0" y="0"/>
                  </a:cubicBezTo>
                  <a:cubicBezTo>
                    <a:pt x="0" y="5"/>
                    <a:pt x="0" y="5"/>
                    <a:pt x="0" y="5"/>
                  </a:cubicBezTo>
                  <a:cubicBezTo>
                    <a:pt x="18" y="8"/>
                    <a:pt x="19" y="27"/>
                    <a:pt x="19" y="59"/>
                  </a:cubicBezTo>
                  <a:cubicBezTo>
                    <a:pt x="19" y="192"/>
                    <a:pt x="19" y="192"/>
                    <a:pt x="19" y="192"/>
                  </a:cubicBezTo>
                  <a:cubicBezTo>
                    <a:pt x="19" y="225"/>
                    <a:pt x="17" y="243"/>
                    <a:pt x="0" y="247"/>
                  </a:cubicBezTo>
                  <a:cubicBezTo>
                    <a:pt x="0" y="252"/>
                    <a:pt x="0" y="252"/>
                    <a:pt x="0" y="252"/>
                  </a:cubicBezTo>
                  <a:cubicBezTo>
                    <a:pt x="163" y="252"/>
                    <a:pt x="163" y="252"/>
                    <a:pt x="163" y="252"/>
                  </a:cubicBezTo>
                  <a:cubicBezTo>
                    <a:pt x="169" y="195"/>
                    <a:pt x="169" y="195"/>
                    <a:pt x="169" y="195"/>
                  </a:cubicBezTo>
                  <a:cubicBezTo>
                    <a:pt x="165" y="194"/>
                    <a:pt x="165" y="194"/>
                    <a:pt x="165" y="194"/>
                  </a:cubicBezTo>
                  <a:cubicBezTo>
                    <a:pt x="160" y="209"/>
                    <a:pt x="148" y="215"/>
                    <a:pt x="119" y="215"/>
                  </a:cubicBezTo>
                </a:path>
              </a:pathLst>
            </a:custGeom>
            <a:solidFill>
              <a:srgbClr val="515151"/>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15BC32F8-7606-490C-9D56-C2BBF28ECFBA}"/>
                </a:ext>
              </a:extLst>
            </p:cNvPr>
            <p:cNvSpPr>
              <a:spLocks noEditPoints="1"/>
            </p:cNvSpPr>
            <p:nvPr userDrawn="1"/>
          </p:nvSpPr>
          <p:spPr bwMode="auto">
            <a:xfrm>
              <a:off x="11098213" y="407988"/>
              <a:ext cx="263525" cy="301625"/>
            </a:xfrm>
            <a:custGeom>
              <a:avLst/>
              <a:gdLst>
                <a:gd name="T0" fmla="*/ 101 w 221"/>
                <a:gd name="T1" fmla="*/ 213 h 251"/>
                <a:gd name="T2" fmla="*/ 67 w 221"/>
                <a:gd name="T3" fmla="*/ 182 h 251"/>
                <a:gd name="T4" fmla="*/ 67 w 221"/>
                <a:gd name="T5" fmla="*/ 39 h 251"/>
                <a:gd name="T6" fmla="*/ 94 w 221"/>
                <a:gd name="T7" fmla="*/ 36 h 251"/>
                <a:gd name="T8" fmla="*/ 172 w 221"/>
                <a:gd name="T9" fmla="*/ 125 h 251"/>
                <a:gd name="T10" fmla="*/ 101 w 221"/>
                <a:gd name="T11" fmla="*/ 213 h 251"/>
                <a:gd name="T12" fmla="*/ 155 w 221"/>
                <a:gd name="T13" fmla="*/ 9 h 251"/>
                <a:gd name="T14" fmla="*/ 90 w 221"/>
                <a:gd name="T15" fmla="*/ 0 h 251"/>
                <a:gd name="T16" fmla="*/ 0 w 221"/>
                <a:gd name="T17" fmla="*/ 0 h 251"/>
                <a:gd name="T18" fmla="*/ 0 w 221"/>
                <a:gd name="T19" fmla="*/ 4 h 251"/>
                <a:gd name="T20" fmla="*/ 19 w 221"/>
                <a:gd name="T21" fmla="*/ 58 h 251"/>
                <a:gd name="T22" fmla="*/ 19 w 221"/>
                <a:gd name="T23" fmla="*/ 192 h 251"/>
                <a:gd name="T24" fmla="*/ 0 w 221"/>
                <a:gd name="T25" fmla="*/ 246 h 251"/>
                <a:gd name="T26" fmla="*/ 0 w 221"/>
                <a:gd name="T27" fmla="*/ 251 h 251"/>
                <a:gd name="T28" fmla="*/ 91 w 221"/>
                <a:gd name="T29" fmla="*/ 251 h 251"/>
                <a:gd name="T30" fmla="*/ 221 w 221"/>
                <a:gd name="T31" fmla="*/ 125 h 251"/>
                <a:gd name="T32" fmla="*/ 155 w 221"/>
                <a:gd name="T33" fmla="*/ 9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1" h="251">
                  <a:moveTo>
                    <a:pt x="101" y="213"/>
                  </a:moveTo>
                  <a:cubicBezTo>
                    <a:pt x="68" y="213"/>
                    <a:pt x="67" y="205"/>
                    <a:pt x="67" y="182"/>
                  </a:cubicBezTo>
                  <a:cubicBezTo>
                    <a:pt x="67" y="39"/>
                    <a:pt x="67" y="39"/>
                    <a:pt x="67" y="39"/>
                  </a:cubicBezTo>
                  <a:cubicBezTo>
                    <a:pt x="74" y="38"/>
                    <a:pt x="84" y="36"/>
                    <a:pt x="94" y="36"/>
                  </a:cubicBezTo>
                  <a:cubicBezTo>
                    <a:pt x="149" y="36"/>
                    <a:pt x="172" y="74"/>
                    <a:pt x="172" y="125"/>
                  </a:cubicBezTo>
                  <a:cubicBezTo>
                    <a:pt x="172" y="181"/>
                    <a:pt x="149" y="213"/>
                    <a:pt x="101" y="213"/>
                  </a:cubicBezTo>
                  <a:moveTo>
                    <a:pt x="155" y="9"/>
                  </a:moveTo>
                  <a:cubicBezTo>
                    <a:pt x="133" y="1"/>
                    <a:pt x="112" y="0"/>
                    <a:pt x="90" y="0"/>
                  </a:cubicBezTo>
                  <a:cubicBezTo>
                    <a:pt x="0" y="0"/>
                    <a:pt x="0" y="0"/>
                    <a:pt x="0" y="0"/>
                  </a:cubicBezTo>
                  <a:cubicBezTo>
                    <a:pt x="0" y="4"/>
                    <a:pt x="0" y="4"/>
                    <a:pt x="0" y="4"/>
                  </a:cubicBezTo>
                  <a:cubicBezTo>
                    <a:pt x="17" y="7"/>
                    <a:pt x="19" y="26"/>
                    <a:pt x="19" y="58"/>
                  </a:cubicBezTo>
                  <a:cubicBezTo>
                    <a:pt x="19" y="192"/>
                    <a:pt x="19" y="192"/>
                    <a:pt x="19" y="192"/>
                  </a:cubicBezTo>
                  <a:cubicBezTo>
                    <a:pt x="19" y="225"/>
                    <a:pt x="17" y="243"/>
                    <a:pt x="0" y="246"/>
                  </a:cubicBezTo>
                  <a:cubicBezTo>
                    <a:pt x="0" y="251"/>
                    <a:pt x="0" y="251"/>
                    <a:pt x="0" y="251"/>
                  </a:cubicBezTo>
                  <a:cubicBezTo>
                    <a:pt x="91" y="251"/>
                    <a:pt x="91" y="251"/>
                    <a:pt x="91" y="251"/>
                  </a:cubicBezTo>
                  <a:cubicBezTo>
                    <a:pt x="182" y="251"/>
                    <a:pt x="221" y="202"/>
                    <a:pt x="221" y="125"/>
                  </a:cubicBezTo>
                  <a:cubicBezTo>
                    <a:pt x="221" y="71"/>
                    <a:pt x="202" y="26"/>
                    <a:pt x="155" y="9"/>
                  </a:cubicBezTo>
                </a:path>
              </a:pathLst>
            </a:custGeom>
            <a:solidFill>
              <a:srgbClr val="515151"/>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0">
              <a:extLst>
                <a:ext uri="{FF2B5EF4-FFF2-40B4-BE49-F238E27FC236}">
                  <a16:creationId xmlns:a16="http://schemas.microsoft.com/office/drawing/2014/main" id="{9D36DCAE-AE6B-4B84-A1E4-9CA0781ECB1F}"/>
                </a:ext>
              </a:extLst>
            </p:cNvPr>
            <p:cNvSpPr>
              <a:spLocks/>
            </p:cNvSpPr>
            <p:nvPr userDrawn="1"/>
          </p:nvSpPr>
          <p:spPr bwMode="auto">
            <a:xfrm>
              <a:off x="11380788" y="406400"/>
              <a:ext cx="203200" cy="303212"/>
            </a:xfrm>
            <a:custGeom>
              <a:avLst/>
              <a:gdLst>
                <a:gd name="T0" fmla="*/ 119 w 169"/>
                <a:gd name="T1" fmla="*/ 215 h 252"/>
                <a:gd name="T2" fmla="*/ 94 w 169"/>
                <a:gd name="T3" fmla="*/ 215 h 252"/>
                <a:gd name="T4" fmla="*/ 67 w 169"/>
                <a:gd name="T5" fmla="*/ 194 h 252"/>
                <a:gd name="T6" fmla="*/ 67 w 169"/>
                <a:gd name="T7" fmla="*/ 138 h 252"/>
                <a:gd name="T8" fmla="*/ 109 w 169"/>
                <a:gd name="T9" fmla="*/ 138 h 252"/>
                <a:gd name="T10" fmla="*/ 150 w 169"/>
                <a:gd name="T11" fmla="*/ 155 h 252"/>
                <a:gd name="T12" fmla="*/ 154 w 169"/>
                <a:gd name="T13" fmla="*/ 155 h 252"/>
                <a:gd name="T14" fmla="*/ 153 w 169"/>
                <a:gd name="T15" fmla="*/ 119 h 252"/>
                <a:gd name="T16" fmla="*/ 154 w 169"/>
                <a:gd name="T17" fmla="*/ 82 h 252"/>
                <a:gd name="T18" fmla="*/ 150 w 169"/>
                <a:gd name="T19" fmla="*/ 82 h 252"/>
                <a:gd name="T20" fmla="*/ 108 w 169"/>
                <a:gd name="T21" fmla="*/ 100 h 252"/>
                <a:gd name="T22" fmla="*/ 67 w 169"/>
                <a:gd name="T23" fmla="*/ 100 h 252"/>
                <a:gd name="T24" fmla="*/ 67 w 169"/>
                <a:gd name="T25" fmla="*/ 38 h 252"/>
                <a:gd name="T26" fmla="*/ 116 w 169"/>
                <a:gd name="T27" fmla="*/ 38 h 252"/>
                <a:gd name="T28" fmla="*/ 159 w 169"/>
                <a:gd name="T29" fmla="*/ 55 h 252"/>
                <a:gd name="T30" fmla="*/ 164 w 169"/>
                <a:gd name="T31" fmla="*/ 55 h 252"/>
                <a:gd name="T32" fmla="*/ 164 w 169"/>
                <a:gd name="T33" fmla="*/ 0 h 252"/>
                <a:gd name="T34" fmla="*/ 0 w 169"/>
                <a:gd name="T35" fmla="*/ 0 h 252"/>
                <a:gd name="T36" fmla="*/ 0 w 169"/>
                <a:gd name="T37" fmla="*/ 5 h 252"/>
                <a:gd name="T38" fmla="*/ 19 w 169"/>
                <a:gd name="T39" fmla="*/ 59 h 252"/>
                <a:gd name="T40" fmla="*/ 19 w 169"/>
                <a:gd name="T41" fmla="*/ 192 h 252"/>
                <a:gd name="T42" fmla="*/ 0 w 169"/>
                <a:gd name="T43" fmla="*/ 247 h 252"/>
                <a:gd name="T44" fmla="*/ 0 w 169"/>
                <a:gd name="T45" fmla="*/ 252 h 252"/>
                <a:gd name="T46" fmla="*/ 163 w 169"/>
                <a:gd name="T47" fmla="*/ 252 h 252"/>
                <a:gd name="T48" fmla="*/ 169 w 169"/>
                <a:gd name="T49" fmla="*/ 195 h 252"/>
                <a:gd name="T50" fmla="*/ 164 w 169"/>
                <a:gd name="T51" fmla="*/ 194 h 252"/>
                <a:gd name="T52" fmla="*/ 119 w 169"/>
                <a:gd name="T53" fmla="*/ 21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9" h="252">
                  <a:moveTo>
                    <a:pt x="119" y="215"/>
                  </a:moveTo>
                  <a:cubicBezTo>
                    <a:pt x="94" y="215"/>
                    <a:pt x="94" y="215"/>
                    <a:pt x="94" y="215"/>
                  </a:cubicBezTo>
                  <a:cubicBezTo>
                    <a:pt x="74" y="215"/>
                    <a:pt x="67" y="214"/>
                    <a:pt x="67" y="194"/>
                  </a:cubicBezTo>
                  <a:cubicBezTo>
                    <a:pt x="67" y="138"/>
                    <a:pt x="67" y="138"/>
                    <a:pt x="67" y="138"/>
                  </a:cubicBezTo>
                  <a:cubicBezTo>
                    <a:pt x="109" y="138"/>
                    <a:pt x="109" y="138"/>
                    <a:pt x="109" y="138"/>
                  </a:cubicBezTo>
                  <a:cubicBezTo>
                    <a:pt x="133" y="138"/>
                    <a:pt x="145" y="142"/>
                    <a:pt x="150" y="155"/>
                  </a:cubicBezTo>
                  <a:cubicBezTo>
                    <a:pt x="154" y="155"/>
                    <a:pt x="154" y="155"/>
                    <a:pt x="154" y="155"/>
                  </a:cubicBezTo>
                  <a:cubicBezTo>
                    <a:pt x="154" y="144"/>
                    <a:pt x="153" y="131"/>
                    <a:pt x="153" y="119"/>
                  </a:cubicBezTo>
                  <a:cubicBezTo>
                    <a:pt x="153" y="107"/>
                    <a:pt x="154" y="94"/>
                    <a:pt x="154" y="82"/>
                  </a:cubicBezTo>
                  <a:cubicBezTo>
                    <a:pt x="150" y="82"/>
                    <a:pt x="150" y="82"/>
                    <a:pt x="150" y="82"/>
                  </a:cubicBezTo>
                  <a:cubicBezTo>
                    <a:pt x="144" y="96"/>
                    <a:pt x="133" y="100"/>
                    <a:pt x="108" y="100"/>
                  </a:cubicBezTo>
                  <a:cubicBezTo>
                    <a:pt x="67" y="100"/>
                    <a:pt x="67" y="100"/>
                    <a:pt x="67" y="100"/>
                  </a:cubicBezTo>
                  <a:cubicBezTo>
                    <a:pt x="67" y="38"/>
                    <a:pt x="67" y="38"/>
                    <a:pt x="67" y="38"/>
                  </a:cubicBezTo>
                  <a:cubicBezTo>
                    <a:pt x="116" y="38"/>
                    <a:pt x="116" y="38"/>
                    <a:pt x="116" y="38"/>
                  </a:cubicBezTo>
                  <a:cubicBezTo>
                    <a:pt x="141" y="38"/>
                    <a:pt x="153" y="40"/>
                    <a:pt x="159" y="55"/>
                  </a:cubicBezTo>
                  <a:cubicBezTo>
                    <a:pt x="164" y="55"/>
                    <a:pt x="164" y="55"/>
                    <a:pt x="164" y="55"/>
                  </a:cubicBezTo>
                  <a:cubicBezTo>
                    <a:pt x="164" y="0"/>
                    <a:pt x="164" y="0"/>
                    <a:pt x="164" y="0"/>
                  </a:cubicBezTo>
                  <a:cubicBezTo>
                    <a:pt x="0" y="0"/>
                    <a:pt x="0" y="0"/>
                    <a:pt x="0" y="0"/>
                  </a:cubicBezTo>
                  <a:cubicBezTo>
                    <a:pt x="0" y="5"/>
                    <a:pt x="0" y="5"/>
                    <a:pt x="0" y="5"/>
                  </a:cubicBezTo>
                  <a:cubicBezTo>
                    <a:pt x="17" y="8"/>
                    <a:pt x="19" y="27"/>
                    <a:pt x="19" y="59"/>
                  </a:cubicBezTo>
                  <a:cubicBezTo>
                    <a:pt x="19" y="192"/>
                    <a:pt x="19" y="192"/>
                    <a:pt x="19" y="192"/>
                  </a:cubicBezTo>
                  <a:cubicBezTo>
                    <a:pt x="19" y="225"/>
                    <a:pt x="17" y="243"/>
                    <a:pt x="0" y="247"/>
                  </a:cubicBezTo>
                  <a:cubicBezTo>
                    <a:pt x="0" y="252"/>
                    <a:pt x="0" y="252"/>
                    <a:pt x="0" y="252"/>
                  </a:cubicBezTo>
                  <a:cubicBezTo>
                    <a:pt x="163" y="252"/>
                    <a:pt x="163" y="252"/>
                    <a:pt x="163" y="252"/>
                  </a:cubicBezTo>
                  <a:cubicBezTo>
                    <a:pt x="169" y="195"/>
                    <a:pt x="169" y="195"/>
                    <a:pt x="169" y="195"/>
                  </a:cubicBezTo>
                  <a:cubicBezTo>
                    <a:pt x="164" y="194"/>
                    <a:pt x="164" y="194"/>
                    <a:pt x="164" y="194"/>
                  </a:cubicBezTo>
                  <a:cubicBezTo>
                    <a:pt x="159" y="209"/>
                    <a:pt x="147" y="215"/>
                    <a:pt x="119" y="215"/>
                  </a:cubicBezTo>
                </a:path>
              </a:pathLst>
            </a:custGeom>
            <a:solidFill>
              <a:srgbClr val="515151"/>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id="{CF192512-7F20-4FD8-868E-30C2501AA535}"/>
                </a:ext>
              </a:extLst>
            </p:cNvPr>
            <p:cNvSpPr>
              <a:spLocks/>
            </p:cNvSpPr>
            <p:nvPr userDrawn="1"/>
          </p:nvSpPr>
          <p:spPr bwMode="auto">
            <a:xfrm>
              <a:off x="11622088" y="406400"/>
              <a:ext cx="268287" cy="306387"/>
            </a:xfrm>
            <a:custGeom>
              <a:avLst/>
              <a:gdLst>
                <a:gd name="T0" fmla="*/ 202 w 225"/>
                <a:gd name="T1" fmla="*/ 226 h 255"/>
                <a:gd name="T2" fmla="*/ 145 w 225"/>
                <a:gd name="T3" fmla="*/ 138 h 255"/>
                <a:gd name="T4" fmla="*/ 194 w 225"/>
                <a:gd name="T5" fmla="*/ 72 h 255"/>
                <a:gd name="T6" fmla="*/ 159 w 225"/>
                <a:gd name="T7" fmla="*/ 12 h 255"/>
                <a:gd name="T8" fmla="*/ 94 w 225"/>
                <a:gd name="T9" fmla="*/ 0 h 255"/>
                <a:gd name="T10" fmla="*/ 0 w 225"/>
                <a:gd name="T11" fmla="*/ 0 h 255"/>
                <a:gd name="T12" fmla="*/ 0 w 225"/>
                <a:gd name="T13" fmla="*/ 5 h 255"/>
                <a:gd name="T14" fmla="*/ 19 w 225"/>
                <a:gd name="T15" fmla="*/ 59 h 255"/>
                <a:gd name="T16" fmla="*/ 19 w 225"/>
                <a:gd name="T17" fmla="*/ 193 h 255"/>
                <a:gd name="T18" fmla="*/ 0 w 225"/>
                <a:gd name="T19" fmla="*/ 247 h 255"/>
                <a:gd name="T20" fmla="*/ 0 w 225"/>
                <a:gd name="T21" fmla="*/ 252 h 255"/>
                <a:gd name="T22" fmla="*/ 43 w 225"/>
                <a:gd name="T23" fmla="*/ 251 h 255"/>
                <a:gd name="T24" fmla="*/ 87 w 225"/>
                <a:gd name="T25" fmla="*/ 252 h 255"/>
                <a:gd name="T26" fmla="*/ 87 w 225"/>
                <a:gd name="T27" fmla="*/ 247 h 255"/>
                <a:gd name="T28" fmla="*/ 68 w 225"/>
                <a:gd name="T29" fmla="*/ 193 h 255"/>
                <a:gd name="T30" fmla="*/ 68 w 225"/>
                <a:gd name="T31" fmla="*/ 37 h 255"/>
                <a:gd name="T32" fmla="*/ 92 w 225"/>
                <a:gd name="T33" fmla="*/ 35 h 255"/>
                <a:gd name="T34" fmla="*/ 145 w 225"/>
                <a:gd name="T35" fmla="*/ 75 h 255"/>
                <a:gd name="T36" fmla="*/ 95 w 225"/>
                <a:gd name="T37" fmla="*/ 117 h 255"/>
                <a:gd name="T38" fmla="*/ 82 w 225"/>
                <a:gd name="T39" fmla="*/ 116 h 255"/>
                <a:gd name="T40" fmla="*/ 80 w 225"/>
                <a:gd name="T41" fmla="*/ 119 h 255"/>
                <a:gd name="T42" fmla="*/ 145 w 225"/>
                <a:gd name="T43" fmla="*/ 226 h 255"/>
                <a:gd name="T44" fmla="*/ 193 w 225"/>
                <a:gd name="T45" fmla="*/ 255 h 255"/>
                <a:gd name="T46" fmla="*/ 225 w 225"/>
                <a:gd name="T47" fmla="*/ 252 h 255"/>
                <a:gd name="T48" fmla="*/ 225 w 225"/>
                <a:gd name="T49" fmla="*/ 248 h 255"/>
                <a:gd name="T50" fmla="*/ 202 w 225"/>
                <a:gd name="T51" fmla="*/ 226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5" h="255">
                  <a:moveTo>
                    <a:pt x="202" y="226"/>
                  </a:moveTo>
                  <a:cubicBezTo>
                    <a:pt x="145" y="138"/>
                    <a:pt x="145" y="138"/>
                    <a:pt x="145" y="138"/>
                  </a:cubicBezTo>
                  <a:cubicBezTo>
                    <a:pt x="178" y="127"/>
                    <a:pt x="194" y="104"/>
                    <a:pt x="194" y="72"/>
                  </a:cubicBezTo>
                  <a:cubicBezTo>
                    <a:pt x="194" y="46"/>
                    <a:pt x="182" y="25"/>
                    <a:pt x="159" y="12"/>
                  </a:cubicBezTo>
                  <a:cubicBezTo>
                    <a:pt x="140" y="2"/>
                    <a:pt x="118" y="0"/>
                    <a:pt x="94" y="0"/>
                  </a:cubicBezTo>
                  <a:cubicBezTo>
                    <a:pt x="0" y="0"/>
                    <a:pt x="0" y="0"/>
                    <a:pt x="0" y="0"/>
                  </a:cubicBezTo>
                  <a:cubicBezTo>
                    <a:pt x="0" y="5"/>
                    <a:pt x="0" y="5"/>
                    <a:pt x="0" y="5"/>
                  </a:cubicBezTo>
                  <a:cubicBezTo>
                    <a:pt x="17" y="8"/>
                    <a:pt x="19" y="26"/>
                    <a:pt x="19" y="59"/>
                  </a:cubicBezTo>
                  <a:cubicBezTo>
                    <a:pt x="19" y="193"/>
                    <a:pt x="19" y="193"/>
                    <a:pt x="19" y="193"/>
                  </a:cubicBezTo>
                  <a:cubicBezTo>
                    <a:pt x="19" y="227"/>
                    <a:pt x="17" y="244"/>
                    <a:pt x="0" y="247"/>
                  </a:cubicBezTo>
                  <a:cubicBezTo>
                    <a:pt x="0" y="252"/>
                    <a:pt x="0" y="252"/>
                    <a:pt x="0" y="252"/>
                  </a:cubicBezTo>
                  <a:cubicBezTo>
                    <a:pt x="14" y="252"/>
                    <a:pt x="29" y="251"/>
                    <a:pt x="43" y="251"/>
                  </a:cubicBezTo>
                  <a:cubicBezTo>
                    <a:pt x="58" y="251"/>
                    <a:pt x="73" y="252"/>
                    <a:pt x="87" y="252"/>
                  </a:cubicBezTo>
                  <a:cubicBezTo>
                    <a:pt x="87" y="247"/>
                    <a:pt x="87" y="247"/>
                    <a:pt x="87" y="247"/>
                  </a:cubicBezTo>
                  <a:cubicBezTo>
                    <a:pt x="70" y="244"/>
                    <a:pt x="68" y="228"/>
                    <a:pt x="68" y="193"/>
                  </a:cubicBezTo>
                  <a:cubicBezTo>
                    <a:pt x="68" y="37"/>
                    <a:pt x="68" y="37"/>
                    <a:pt x="68" y="37"/>
                  </a:cubicBezTo>
                  <a:cubicBezTo>
                    <a:pt x="76" y="36"/>
                    <a:pt x="84" y="35"/>
                    <a:pt x="92" y="35"/>
                  </a:cubicBezTo>
                  <a:cubicBezTo>
                    <a:pt x="130" y="35"/>
                    <a:pt x="145" y="56"/>
                    <a:pt x="145" y="75"/>
                  </a:cubicBezTo>
                  <a:cubicBezTo>
                    <a:pt x="145" y="100"/>
                    <a:pt x="125" y="117"/>
                    <a:pt x="95" y="117"/>
                  </a:cubicBezTo>
                  <a:cubicBezTo>
                    <a:pt x="91" y="117"/>
                    <a:pt x="86" y="117"/>
                    <a:pt x="82" y="116"/>
                  </a:cubicBezTo>
                  <a:cubicBezTo>
                    <a:pt x="80" y="119"/>
                    <a:pt x="80" y="119"/>
                    <a:pt x="80" y="119"/>
                  </a:cubicBezTo>
                  <a:cubicBezTo>
                    <a:pt x="145" y="226"/>
                    <a:pt x="145" y="226"/>
                    <a:pt x="145" y="226"/>
                  </a:cubicBezTo>
                  <a:cubicBezTo>
                    <a:pt x="160" y="250"/>
                    <a:pt x="169" y="255"/>
                    <a:pt x="193" y="255"/>
                  </a:cubicBezTo>
                  <a:cubicBezTo>
                    <a:pt x="202" y="255"/>
                    <a:pt x="213" y="254"/>
                    <a:pt x="225" y="252"/>
                  </a:cubicBezTo>
                  <a:cubicBezTo>
                    <a:pt x="225" y="248"/>
                    <a:pt x="225" y="248"/>
                    <a:pt x="225" y="248"/>
                  </a:cubicBezTo>
                  <a:cubicBezTo>
                    <a:pt x="216" y="245"/>
                    <a:pt x="210" y="238"/>
                    <a:pt x="202" y="226"/>
                  </a:cubicBezTo>
                </a:path>
              </a:pathLst>
            </a:custGeom>
            <a:solidFill>
              <a:srgbClr val="515151"/>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2">
              <a:extLst>
                <a:ext uri="{FF2B5EF4-FFF2-40B4-BE49-F238E27FC236}">
                  <a16:creationId xmlns:a16="http://schemas.microsoft.com/office/drawing/2014/main" id="{6281F509-87F0-4CDD-B6CE-80C2BE045B58}"/>
                </a:ext>
              </a:extLst>
            </p:cNvPr>
            <p:cNvSpPr>
              <a:spLocks/>
            </p:cNvSpPr>
            <p:nvPr userDrawn="1"/>
          </p:nvSpPr>
          <p:spPr bwMode="auto">
            <a:xfrm>
              <a:off x="10217150" y="406400"/>
              <a:ext cx="350837" cy="312737"/>
            </a:xfrm>
            <a:custGeom>
              <a:avLst/>
              <a:gdLst>
                <a:gd name="T0" fmla="*/ 147 w 293"/>
                <a:gd name="T1" fmla="*/ 172 h 260"/>
                <a:gd name="T2" fmla="*/ 67 w 293"/>
                <a:gd name="T3" fmla="*/ 0 h 260"/>
                <a:gd name="T4" fmla="*/ 0 w 293"/>
                <a:gd name="T5" fmla="*/ 0 h 260"/>
                <a:gd name="T6" fmla="*/ 0 w 293"/>
                <a:gd name="T7" fmla="*/ 5 h 260"/>
                <a:gd name="T8" fmla="*/ 19 w 293"/>
                <a:gd name="T9" fmla="*/ 59 h 260"/>
                <a:gd name="T10" fmla="*/ 19 w 293"/>
                <a:gd name="T11" fmla="*/ 193 h 260"/>
                <a:gd name="T12" fmla="*/ 0 w 293"/>
                <a:gd name="T13" fmla="*/ 247 h 260"/>
                <a:gd name="T14" fmla="*/ 0 w 293"/>
                <a:gd name="T15" fmla="*/ 252 h 260"/>
                <a:gd name="T16" fmla="*/ 43 w 293"/>
                <a:gd name="T17" fmla="*/ 251 h 260"/>
                <a:gd name="T18" fmla="*/ 87 w 293"/>
                <a:gd name="T19" fmla="*/ 252 h 260"/>
                <a:gd name="T20" fmla="*/ 87 w 293"/>
                <a:gd name="T21" fmla="*/ 247 h 260"/>
                <a:gd name="T22" fmla="*/ 67 w 293"/>
                <a:gd name="T23" fmla="*/ 193 h 260"/>
                <a:gd name="T24" fmla="*/ 67 w 293"/>
                <a:gd name="T25" fmla="*/ 98 h 260"/>
                <a:gd name="T26" fmla="*/ 143 w 293"/>
                <a:gd name="T27" fmla="*/ 260 h 260"/>
                <a:gd name="T28" fmla="*/ 149 w 293"/>
                <a:gd name="T29" fmla="*/ 260 h 260"/>
                <a:gd name="T30" fmla="*/ 226 w 293"/>
                <a:gd name="T31" fmla="*/ 92 h 260"/>
                <a:gd name="T32" fmla="*/ 226 w 293"/>
                <a:gd name="T33" fmla="*/ 193 h 260"/>
                <a:gd name="T34" fmla="*/ 207 w 293"/>
                <a:gd name="T35" fmla="*/ 247 h 260"/>
                <a:gd name="T36" fmla="*/ 207 w 293"/>
                <a:gd name="T37" fmla="*/ 252 h 260"/>
                <a:gd name="T38" fmla="*/ 250 w 293"/>
                <a:gd name="T39" fmla="*/ 251 h 260"/>
                <a:gd name="T40" fmla="*/ 293 w 293"/>
                <a:gd name="T41" fmla="*/ 252 h 260"/>
                <a:gd name="T42" fmla="*/ 293 w 293"/>
                <a:gd name="T43" fmla="*/ 247 h 260"/>
                <a:gd name="T44" fmla="*/ 274 w 293"/>
                <a:gd name="T45" fmla="*/ 193 h 260"/>
                <a:gd name="T46" fmla="*/ 274 w 293"/>
                <a:gd name="T47" fmla="*/ 59 h 260"/>
                <a:gd name="T48" fmla="*/ 293 w 293"/>
                <a:gd name="T49" fmla="*/ 5 h 260"/>
                <a:gd name="T50" fmla="*/ 293 w 293"/>
                <a:gd name="T51" fmla="*/ 0 h 260"/>
                <a:gd name="T52" fmla="*/ 226 w 293"/>
                <a:gd name="T53" fmla="*/ 0 h 260"/>
                <a:gd name="T54" fmla="*/ 147 w 293"/>
                <a:gd name="T55" fmla="*/ 172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93" h="260">
                  <a:moveTo>
                    <a:pt x="147" y="172"/>
                  </a:moveTo>
                  <a:cubicBezTo>
                    <a:pt x="67" y="0"/>
                    <a:pt x="67" y="0"/>
                    <a:pt x="67" y="0"/>
                  </a:cubicBezTo>
                  <a:cubicBezTo>
                    <a:pt x="0" y="0"/>
                    <a:pt x="0" y="0"/>
                    <a:pt x="0" y="0"/>
                  </a:cubicBezTo>
                  <a:cubicBezTo>
                    <a:pt x="0" y="5"/>
                    <a:pt x="0" y="5"/>
                    <a:pt x="0" y="5"/>
                  </a:cubicBezTo>
                  <a:cubicBezTo>
                    <a:pt x="17" y="8"/>
                    <a:pt x="19" y="26"/>
                    <a:pt x="19" y="59"/>
                  </a:cubicBezTo>
                  <a:cubicBezTo>
                    <a:pt x="19" y="193"/>
                    <a:pt x="19" y="193"/>
                    <a:pt x="19" y="193"/>
                  </a:cubicBezTo>
                  <a:cubicBezTo>
                    <a:pt x="19" y="227"/>
                    <a:pt x="17" y="244"/>
                    <a:pt x="0" y="247"/>
                  </a:cubicBezTo>
                  <a:cubicBezTo>
                    <a:pt x="0" y="252"/>
                    <a:pt x="0" y="252"/>
                    <a:pt x="0" y="252"/>
                  </a:cubicBezTo>
                  <a:cubicBezTo>
                    <a:pt x="14" y="252"/>
                    <a:pt x="29" y="251"/>
                    <a:pt x="43" y="251"/>
                  </a:cubicBezTo>
                  <a:cubicBezTo>
                    <a:pt x="58" y="251"/>
                    <a:pt x="73" y="252"/>
                    <a:pt x="87" y="252"/>
                  </a:cubicBezTo>
                  <a:cubicBezTo>
                    <a:pt x="87" y="247"/>
                    <a:pt x="87" y="247"/>
                    <a:pt x="87" y="247"/>
                  </a:cubicBezTo>
                  <a:cubicBezTo>
                    <a:pt x="70" y="244"/>
                    <a:pt x="67" y="228"/>
                    <a:pt x="67" y="193"/>
                  </a:cubicBezTo>
                  <a:cubicBezTo>
                    <a:pt x="67" y="98"/>
                    <a:pt x="67" y="98"/>
                    <a:pt x="67" y="98"/>
                  </a:cubicBezTo>
                  <a:cubicBezTo>
                    <a:pt x="143" y="260"/>
                    <a:pt x="143" y="260"/>
                    <a:pt x="143" y="260"/>
                  </a:cubicBezTo>
                  <a:cubicBezTo>
                    <a:pt x="149" y="260"/>
                    <a:pt x="149" y="260"/>
                    <a:pt x="149" y="260"/>
                  </a:cubicBezTo>
                  <a:cubicBezTo>
                    <a:pt x="226" y="92"/>
                    <a:pt x="226" y="92"/>
                    <a:pt x="226" y="92"/>
                  </a:cubicBezTo>
                  <a:cubicBezTo>
                    <a:pt x="226" y="193"/>
                    <a:pt x="226" y="193"/>
                    <a:pt x="226" y="193"/>
                  </a:cubicBezTo>
                  <a:cubicBezTo>
                    <a:pt x="226" y="228"/>
                    <a:pt x="223" y="244"/>
                    <a:pt x="207" y="247"/>
                  </a:cubicBezTo>
                  <a:cubicBezTo>
                    <a:pt x="207" y="252"/>
                    <a:pt x="207" y="252"/>
                    <a:pt x="207" y="252"/>
                  </a:cubicBezTo>
                  <a:cubicBezTo>
                    <a:pt x="221" y="252"/>
                    <a:pt x="235" y="251"/>
                    <a:pt x="250" y="251"/>
                  </a:cubicBezTo>
                  <a:cubicBezTo>
                    <a:pt x="265" y="251"/>
                    <a:pt x="279" y="252"/>
                    <a:pt x="293" y="252"/>
                  </a:cubicBezTo>
                  <a:cubicBezTo>
                    <a:pt x="293" y="247"/>
                    <a:pt x="293" y="247"/>
                    <a:pt x="293" y="247"/>
                  </a:cubicBezTo>
                  <a:cubicBezTo>
                    <a:pt x="276" y="244"/>
                    <a:pt x="274" y="227"/>
                    <a:pt x="274" y="193"/>
                  </a:cubicBezTo>
                  <a:cubicBezTo>
                    <a:pt x="274" y="59"/>
                    <a:pt x="274" y="59"/>
                    <a:pt x="274" y="59"/>
                  </a:cubicBezTo>
                  <a:cubicBezTo>
                    <a:pt x="274" y="26"/>
                    <a:pt x="276" y="8"/>
                    <a:pt x="293" y="5"/>
                  </a:cubicBezTo>
                  <a:cubicBezTo>
                    <a:pt x="293" y="0"/>
                    <a:pt x="293" y="0"/>
                    <a:pt x="293" y="0"/>
                  </a:cubicBezTo>
                  <a:cubicBezTo>
                    <a:pt x="226" y="0"/>
                    <a:pt x="226" y="0"/>
                    <a:pt x="226" y="0"/>
                  </a:cubicBezTo>
                  <a:lnTo>
                    <a:pt x="147" y="172"/>
                  </a:lnTo>
                  <a:close/>
                </a:path>
              </a:pathLst>
            </a:custGeom>
            <a:solidFill>
              <a:srgbClr val="51515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3" name="Text Placeholder 2">
            <a:extLst>
              <a:ext uri="{FF2B5EF4-FFF2-40B4-BE49-F238E27FC236}">
                <a16:creationId xmlns:a16="http://schemas.microsoft.com/office/drawing/2014/main" id="{AC2F0F02-24B1-FE49-8EB3-5D36BF1A5B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772DDB-D75B-BB4F-A6A0-A4328393E841}"/>
              </a:ext>
            </a:extLst>
          </p:cNvPr>
          <p:cNvSpPr>
            <a:spLocks noGrp="1"/>
          </p:cNvSpPr>
          <p:nvPr>
            <p:ph type="dt" sz="half" idx="2"/>
          </p:nvPr>
        </p:nvSpPr>
        <p:spPr>
          <a:xfrm>
            <a:off x="2209800" y="6356350"/>
            <a:ext cx="27432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fld id="{7070183D-B514-AD4F-B044-06C7EF3815C5}" type="datetimeFigureOut">
              <a:rPr lang="en-US" smtClean="0"/>
              <a:pPr/>
              <a:t>4/29/2024</a:t>
            </a:fld>
            <a:endParaRPr lang="en-US"/>
          </a:p>
        </p:txBody>
      </p:sp>
      <p:sp>
        <p:nvSpPr>
          <p:cNvPr id="5" name="Footer Placeholder 4">
            <a:extLst>
              <a:ext uri="{FF2B5EF4-FFF2-40B4-BE49-F238E27FC236}">
                <a16:creationId xmlns:a16="http://schemas.microsoft.com/office/drawing/2014/main" id="{1ED60286-3D5F-924A-A371-B082E326F9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0D9D8613-DEA0-C74C-872F-0D4F5335C8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83DAFE14-7A0B-5947-9BC6-2596D2D26B76}" type="slidenum">
              <a:rPr lang="en-US" smtClean="0"/>
              <a:pPr/>
              <a:t>‹#›</a:t>
            </a:fld>
            <a:endParaRPr lang="en-US"/>
          </a:p>
        </p:txBody>
      </p:sp>
    </p:spTree>
    <p:extLst>
      <p:ext uri="{BB962C8B-B14F-4D97-AF65-F5344CB8AC3E}">
        <p14:creationId xmlns:p14="http://schemas.microsoft.com/office/powerpoint/2010/main" val="3982070974"/>
      </p:ext>
    </p:extLst>
  </p:cSld>
  <p:clrMap bg1="lt1" tx1="dk1" bg2="lt2" tx2="dk2" accent1="accent1" accent2="accent2" accent3="accent3" accent4="accent4" accent5="accent5" accent6="accent6" hlink="hlink" folHlink="folHlink"/>
  <p:sldLayoutIdLst>
    <p:sldLayoutId id="2147483649" r:id="rId1"/>
    <p:sldLayoutId id="2147483686" r:id="rId2"/>
    <p:sldLayoutId id="2147483687" r:id="rId3"/>
    <p:sldLayoutId id="2147483688" r:id="rId4"/>
    <p:sldLayoutId id="2147483650" r:id="rId5"/>
    <p:sldLayoutId id="2147483690" r:id="rId6"/>
    <p:sldLayoutId id="2147483652" r:id="rId7"/>
    <p:sldLayoutId id="2147483668" r:id="rId8"/>
    <p:sldLayoutId id="2147483689" r:id="rId9"/>
    <p:sldLayoutId id="2147483676" r:id="rId10"/>
    <p:sldLayoutId id="2147483680" r:id="rId11"/>
    <p:sldLayoutId id="2147483683" r:id="rId12"/>
    <p:sldLayoutId id="2147483684" r:id="rId13"/>
    <p:sldLayoutId id="2147483685" r:id="rId14"/>
  </p:sldLayoutIdLst>
  <p:txStyles>
    <p:titleStyle>
      <a:lvl1pPr algn="l" defTabSz="914400" rtl="0" eaLnBrk="1" latinLnBrk="0" hangingPunct="1">
        <a:lnSpc>
          <a:spcPct val="90000"/>
        </a:lnSpc>
        <a:spcBef>
          <a:spcPct val="0"/>
        </a:spcBef>
        <a:buNone/>
        <a:defRPr sz="4400" b="0" i="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rgbClr val="51515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rgbClr val="51515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rgbClr val="51515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rgbClr val="51515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rgbClr val="51515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52" userDrawn="1">
          <p15:clr>
            <a:srgbClr val="F26B43"/>
          </p15:clr>
        </p15:guide>
        <p15:guide id="2" pos="528" userDrawn="1">
          <p15:clr>
            <a:srgbClr val="F26B43"/>
          </p15:clr>
        </p15:guide>
        <p15:guide id="3" orient="horz" pos="4008" userDrawn="1">
          <p15:clr>
            <a:srgbClr val="F26B43"/>
          </p15:clr>
        </p15:guide>
        <p15:guide id="4" pos="7152" userDrawn="1">
          <p15:clr>
            <a:srgbClr val="F26B43"/>
          </p15:clr>
        </p15:guide>
        <p15:guide id="5" orient="horz" pos="1056" userDrawn="1">
          <p15:clr>
            <a:srgbClr val="F26B43"/>
          </p15:clr>
        </p15:guide>
        <p15:guide id="6" pos="57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DA84E45-73F7-4AEE-9A26-17DAEAC10585}"/>
              </a:ext>
            </a:extLst>
          </p:cNvPr>
          <p:cNvSpPr/>
          <p:nvPr userDrawn="1"/>
        </p:nvSpPr>
        <p:spPr>
          <a:xfrm>
            <a:off x="0" y="1"/>
            <a:ext cx="12192000" cy="1646238"/>
          </a:xfrm>
          <a:prstGeom prst="rect">
            <a:avLst/>
          </a:prstGeom>
          <a:gradFill>
            <a:gsLst>
              <a:gs pos="0">
                <a:schemeClr val="accent2">
                  <a:lumMod val="40000"/>
                  <a:lumOff val="60000"/>
                </a:schemeClr>
              </a:gs>
              <a:gs pos="70000">
                <a:srgbClr val="006098">
                  <a:alpha val="64706"/>
                </a:srgbClr>
              </a:gs>
            </a:gsLst>
            <a:lin ang="10800000" scaled="0"/>
          </a:gradFill>
          <a:ln w="8255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AC2F0F02-24B1-FE49-8EB3-5D36BF1A5B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772DDB-D75B-BB4F-A6A0-A4328393E841}"/>
              </a:ext>
            </a:extLst>
          </p:cNvPr>
          <p:cNvSpPr>
            <a:spLocks noGrp="1"/>
          </p:cNvSpPr>
          <p:nvPr>
            <p:ph type="dt" sz="half" idx="2"/>
          </p:nvPr>
        </p:nvSpPr>
        <p:spPr>
          <a:xfrm>
            <a:off x="2209800" y="6356350"/>
            <a:ext cx="27432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fld id="{7070183D-B514-AD4F-B044-06C7EF3815C5}" type="datetimeFigureOut">
              <a:rPr lang="en-US" smtClean="0"/>
              <a:pPr/>
              <a:t>4/29/2024</a:t>
            </a:fld>
            <a:endParaRPr lang="en-US"/>
          </a:p>
        </p:txBody>
      </p:sp>
      <p:sp>
        <p:nvSpPr>
          <p:cNvPr id="5" name="Footer Placeholder 4">
            <a:extLst>
              <a:ext uri="{FF2B5EF4-FFF2-40B4-BE49-F238E27FC236}">
                <a16:creationId xmlns:a16="http://schemas.microsoft.com/office/drawing/2014/main" id="{1ED60286-3D5F-924A-A371-B082E326F9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0D9D8613-DEA0-C74C-872F-0D4F5335C8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83DAFE14-7A0B-5947-9BC6-2596D2D26B76}" type="slidenum">
              <a:rPr lang="en-US" smtClean="0"/>
              <a:pPr/>
              <a:t>‹#›</a:t>
            </a:fld>
            <a:endParaRPr lang="en-US"/>
          </a:p>
        </p:txBody>
      </p:sp>
      <p:pic>
        <p:nvPicPr>
          <p:cNvPr id="21" name="Graphic 20">
            <a:extLst>
              <a:ext uri="{FF2B5EF4-FFF2-40B4-BE49-F238E27FC236}">
                <a16:creationId xmlns:a16="http://schemas.microsoft.com/office/drawing/2014/main" id="{1A729AA9-710B-0A15-D43B-4D568A4860A6}"/>
              </a:ext>
            </a:extLst>
          </p:cNvPr>
          <p:cNvPicPr>
            <a:picLocks noChangeAspect="1"/>
          </p:cNvPicPr>
          <p:nvPr userDrawn="1"/>
        </p:nvPicPr>
        <p:blipFill rotWithShape="1">
          <a:blip r:embed="rId16">
            <a:extLst>
              <a:ext uri="{96DAC541-7B7A-43D3-8B79-37D633B846F1}">
                <asvg:svgBlip xmlns:asvg="http://schemas.microsoft.com/office/drawing/2016/SVG/main" r:embed="rId17"/>
              </a:ext>
            </a:extLst>
          </a:blip>
          <a:srcRect l="14827" t="32719" r="14083" b="31204"/>
          <a:stretch/>
        </p:blipFill>
        <p:spPr>
          <a:xfrm>
            <a:off x="536510" y="6375851"/>
            <a:ext cx="1517780" cy="345624"/>
          </a:xfrm>
          <a:prstGeom prst="rect">
            <a:avLst/>
          </a:prstGeom>
        </p:spPr>
      </p:pic>
    </p:spTree>
    <p:extLst>
      <p:ext uri="{BB962C8B-B14F-4D97-AF65-F5344CB8AC3E}">
        <p14:creationId xmlns:p14="http://schemas.microsoft.com/office/powerpoint/2010/main" val="100876961"/>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Lst>
  <p:txStyles>
    <p:titleStyle>
      <a:lvl1pPr algn="l" defTabSz="914400" rtl="0" eaLnBrk="1" latinLnBrk="0" hangingPunct="1">
        <a:lnSpc>
          <a:spcPct val="90000"/>
        </a:lnSpc>
        <a:spcBef>
          <a:spcPct val="0"/>
        </a:spcBef>
        <a:buNone/>
        <a:defRPr sz="4400" b="0" i="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rgbClr val="51515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rgbClr val="51515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rgbClr val="51515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rgbClr val="51515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rgbClr val="51515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52">
          <p15:clr>
            <a:srgbClr val="F26B43"/>
          </p15:clr>
        </p15:guide>
        <p15:guide id="2" pos="528">
          <p15:clr>
            <a:srgbClr val="F26B43"/>
          </p15:clr>
        </p15:guide>
        <p15:guide id="3" orient="horz" pos="4008">
          <p15:clr>
            <a:srgbClr val="F26B43"/>
          </p15:clr>
        </p15:guide>
        <p15:guide id="4" pos="7152">
          <p15:clr>
            <a:srgbClr val="F26B43"/>
          </p15:clr>
        </p15:guide>
        <p15:guide id="5" orient="horz" pos="1056">
          <p15:clr>
            <a:srgbClr val="F26B43"/>
          </p15:clr>
        </p15:guide>
        <p15:guide id="6" pos="57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9.jpe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22.png"/><Relationship Id="rId10" Type="http://schemas.microsoft.com/office/2007/relationships/hdphoto" Target="../media/hdphoto1.wdp"/><Relationship Id="rId4" Type="http://schemas.microsoft.com/office/2007/relationships/hdphoto" Target="../media/hdphoto2.wdp"/><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8" Type="http://schemas.openxmlformats.org/officeDocument/2006/relationships/chart" Target="../charts/chart11.xml"/><Relationship Id="rId13" Type="http://schemas.openxmlformats.org/officeDocument/2006/relationships/chart" Target="../charts/chart16.xml"/><Relationship Id="rId3" Type="http://schemas.openxmlformats.org/officeDocument/2006/relationships/chart" Target="../charts/chart6.xml"/><Relationship Id="rId7" Type="http://schemas.openxmlformats.org/officeDocument/2006/relationships/chart" Target="../charts/chart10.xml"/><Relationship Id="rId12" Type="http://schemas.openxmlformats.org/officeDocument/2006/relationships/chart" Target="../charts/chart15.xml"/><Relationship Id="rId2" Type="http://schemas.openxmlformats.org/officeDocument/2006/relationships/notesSlide" Target="../notesSlides/notesSlide12.xml"/><Relationship Id="rId1" Type="http://schemas.openxmlformats.org/officeDocument/2006/relationships/slideLayout" Target="../slideLayouts/slideLayout22.xml"/><Relationship Id="rId6" Type="http://schemas.openxmlformats.org/officeDocument/2006/relationships/chart" Target="../charts/chart9.xml"/><Relationship Id="rId11" Type="http://schemas.openxmlformats.org/officeDocument/2006/relationships/chart" Target="../charts/chart14.xml"/><Relationship Id="rId5" Type="http://schemas.openxmlformats.org/officeDocument/2006/relationships/chart" Target="../charts/chart8.xml"/><Relationship Id="rId10" Type="http://schemas.openxmlformats.org/officeDocument/2006/relationships/chart" Target="../charts/chart13.xml"/><Relationship Id="rId4" Type="http://schemas.openxmlformats.org/officeDocument/2006/relationships/chart" Target="../charts/chart7.xml"/><Relationship Id="rId9" Type="http://schemas.openxmlformats.org/officeDocument/2006/relationships/chart" Target="../charts/chart12.xml"/><Relationship Id="rId14" Type="http://schemas.openxmlformats.org/officeDocument/2006/relationships/chart" Target="../charts/char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32.png"/><Relationship Id="rId11" Type="http://schemas.openxmlformats.org/officeDocument/2006/relationships/image" Target="../media/image36.png"/><Relationship Id="rId5" Type="http://schemas.microsoft.com/office/2007/relationships/hdphoto" Target="../media/hdphoto3.wdp"/><Relationship Id="rId10" Type="http://schemas.openxmlformats.org/officeDocument/2006/relationships/image" Target="../media/image35.png"/><Relationship Id="rId4" Type="http://schemas.openxmlformats.org/officeDocument/2006/relationships/image" Target="../media/image31.png"/><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emf"/><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23.png"/><Relationship Id="rId5" Type="http://schemas.openxmlformats.org/officeDocument/2006/relationships/image" Target="../media/image16.png"/><Relationship Id="rId4" Type="http://schemas.openxmlformats.org/officeDocument/2006/relationships/image" Target="../media/image22.png"/><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6.jpe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23.png"/><Relationship Id="rId5" Type="http://schemas.openxmlformats.org/officeDocument/2006/relationships/image" Target="../media/image16.png"/><Relationship Id="rId4" Type="http://schemas.openxmlformats.org/officeDocument/2006/relationships/image" Target="../media/image22.png"/><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7.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23.png"/><Relationship Id="rId5" Type="http://schemas.openxmlformats.org/officeDocument/2006/relationships/image" Target="../media/image16.png"/><Relationship Id="rId4" Type="http://schemas.openxmlformats.org/officeDocument/2006/relationships/image" Target="../media/image22.png"/><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8.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23.png"/><Relationship Id="rId5" Type="http://schemas.openxmlformats.org/officeDocument/2006/relationships/image" Target="../media/image16.png"/><Relationship Id="rId4" Type="http://schemas.openxmlformats.org/officeDocument/2006/relationships/image" Target="../media/image22.png"/><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43"/>
          <p:cNvSpPr txBox="1">
            <a:spLocks noGrp="1"/>
          </p:cNvSpPr>
          <p:nvPr>
            <p:ph type="ctrTitle"/>
          </p:nvPr>
        </p:nvSpPr>
        <p:spPr>
          <a:xfrm>
            <a:off x="809170" y="1494970"/>
            <a:ext cx="10657116" cy="1618393"/>
          </a:xfrm>
        </p:spPr>
        <p:txBody>
          <a:bodyPr/>
          <a:lstStyle/>
          <a:p>
            <a:r>
              <a:rPr lang="en-US"/>
              <a:t>Drive with Meeder</a:t>
            </a:r>
          </a:p>
        </p:txBody>
      </p:sp>
      <p:sp>
        <p:nvSpPr>
          <p:cNvPr id="3" name="Subtitle 1">
            <a:extLst>
              <a:ext uri="{FF2B5EF4-FFF2-40B4-BE49-F238E27FC236}">
                <a16:creationId xmlns:a16="http://schemas.microsoft.com/office/drawing/2014/main" id="{D98A5054-1884-930D-3B0D-3B5D754C2759}"/>
              </a:ext>
            </a:extLst>
          </p:cNvPr>
          <p:cNvSpPr>
            <a:spLocks noGrp="1"/>
          </p:cNvSpPr>
          <p:nvPr>
            <p:ph type="subTitle" idx="1"/>
          </p:nvPr>
        </p:nvSpPr>
        <p:spPr>
          <a:xfrm>
            <a:off x="838199" y="3113365"/>
            <a:ext cx="10436680" cy="609212"/>
          </a:xfrm>
        </p:spPr>
        <p:txBody>
          <a:bodyPr/>
          <a:lstStyle/>
          <a:p>
            <a:r>
              <a:rPr lang="en-US" b="0"/>
              <a:t>Created for: </a:t>
            </a:r>
            <a:r>
              <a:rPr lang="en-US"/>
              <a:t>Primerica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531"/>
        <p:cNvGrpSpPr/>
        <p:nvPr/>
      </p:nvGrpSpPr>
      <p:grpSpPr>
        <a:xfrm>
          <a:off x="0" y="0"/>
          <a:ext cx="0" cy="0"/>
          <a:chOff x="0" y="0"/>
          <a:chExt cx="0" cy="0"/>
        </a:xfrm>
      </p:grpSpPr>
      <p:pic>
        <p:nvPicPr>
          <p:cNvPr id="9218"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rcRect/>
          <a:stretch>
            <a:fillRect/>
          </a:stretch>
        </p:blipFill>
        <p:spPr bwMode="auto">
          <a:xfrm>
            <a:off x="1589" y="0"/>
            <a:ext cx="121888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rrowheads="1"/>
          </p:cNvPicPr>
          <p:nvPr/>
        </p:nvPicPr>
        <p:blipFill>
          <a:blip r:embed="rId5">
            <a:alphaModFix amt="50000"/>
            <a:lum bright="70000" contrast="-70000"/>
            <a:extLst>
              <a:ext uri="{28A0092B-C50C-407E-A947-70E740481C1C}">
                <a14:useLocalDpi xmlns:a14="http://schemas.microsoft.com/office/drawing/2010/main" val="0"/>
              </a:ext>
            </a:extLst>
          </a:blip>
          <a:srcRect/>
          <a:stretch>
            <a:fillRect/>
          </a:stretch>
        </p:blipFill>
        <p:spPr bwMode="auto">
          <a:xfrm>
            <a:off x="5594940" y="5296391"/>
            <a:ext cx="1187532" cy="1116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Google Shape;485;p67"/>
          <p:cNvPicPr preferRelativeResize="0"/>
          <p:nvPr/>
        </p:nvPicPr>
        <p:blipFill>
          <a:blip r:embed="rId6">
            <a:alphaModFix amt="50000"/>
            <a:lum bright="70000" contrast="-70000"/>
          </a:blip>
          <a:stretch>
            <a:fillRect/>
          </a:stretch>
        </p:blipFill>
        <p:spPr>
          <a:xfrm>
            <a:off x="3058754" y="5470502"/>
            <a:ext cx="855994" cy="855985"/>
          </a:xfrm>
          <a:prstGeom prst="rect">
            <a:avLst/>
          </a:prstGeom>
          <a:noFill/>
          <a:ln>
            <a:noFill/>
          </a:ln>
        </p:spPr>
      </p:pic>
      <p:pic>
        <p:nvPicPr>
          <p:cNvPr id="19" name="Google Shape;487;p67"/>
          <p:cNvPicPr preferRelativeResize="0"/>
          <p:nvPr/>
        </p:nvPicPr>
        <p:blipFill>
          <a:blip r:embed="rId7">
            <a:lum bright="70000" contrast="-70000"/>
            <a:alphaModFix amt="50000"/>
          </a:blip>
          <a:stretch>
            <a:fillRect/>
          </a:stretch>
        </p:blipFill>
        <p:spPr>
          <a:xfrm>
            <a:off x="7013225" y="5449827"/>
            <a:ext cx="873609" cy="873599"/>
          </a:xfrm>
          <a:prstGeom prst="rect">
            <a:avLst/>
          </a:prstGeom>
          <a:noFill/>
          <a:ln>
            <a:noFill/>
          </a:ln>
        </p:spPr>
      </p:pic>
      <p:pic>
        <p:nvPicPr>
          <p:cNvPr id="20" name="Google Shape;488;p67"/>
          <p:cNvPicPr preferRelativeResize="0"/>
          <p:nvPr/>
        </p:nvPicPr>
        <p:blipFill>
          <a:blip r:embed="rId8">
            <a:lum bright="70000" contrast="-70000"/>
            <a:alphaModFix amt="50000"/>
          </a:blip>
          <a:stretch>
            <a:fillRect/>
          </a:stretch>
        </p:blipFill>
        <p:spPr>
          <a:xfrm>
            <a:off x="4391853" y="5461690"/>
            <a:ext cx="873609" cy="873599"/>
          </a:xfrm>
          <a:prstGeom prst="rect">
            <a:avLst/>
          </a:prstGeom>
          <a:noFill/>
          <a:ln>
            <a:noFill/>
          </a:ln>
        </p:spPr>
      </p:pic>
      <p:pic>
        <p:nvPicPr>
          <p:cNvPr id="21" name="Picture 3" descr="F:\LukeD\Website Project - TAM Model\Presentation Graphics\1x\Clip Tundra.png"/>
          <p:cNvPicPr>
            <a:picLocks noChangeAspect="1" noChangeArrowheads="1"/>
          </p:cNvPicPr>
          <p:nvPr/>
        </p:nvPicPr>
        <p:blipFill>
          <a:blip r:embed="rId9">
            <a:alphaModFix/>
            <a:extLst>
              <a:ext uri="{BEBA8EAE-BF5A-486C-A8C5-ECC9F3942E4B}">
                <a14:imgProps xmlns:a14="http://schemas.microsoft.com/office/drawing/2010/main">
                  <a14:imgLayer r:embed="rId10">
                    <a14:imgEffect>
                      <a14:saturation sat="0"/>
                    </a14:imgEffect>
                    <a14:imgEffect>
                      <a14:brightnessContrast bright="70000" contrast="100000"/>
                    </a14:imgEffect>
                  </a14:imgLayer>
                </a14:imgProps>
              </a:ext>
              <a:ext uri="{28A0092B-C50C-407E-A947-70E740481C1C}">
                <a14:useLocalDpi xmlns:a14="http://schemas.microsoft.com/office/drawing/2010/main" val="0"/>
              </a:ext>
            </a:extLst>
          </a:blip>
          <a:srcRect/>
          <a:stretch>
            <a:fillRect/>
          </a:stretch>
        </p:blipFill>
        <p:spPr bwMode="auto">
          <a:xfrm>
            <a:off x="8316304" y="5454503"/>
            <a:ext cx="893135" cy="88139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2" name="Google Shape;482;p67">
            <a:extLst>
              <a:ext uri="{FF2B5EF4-FFF2-40B4-BE49-F238E27FC236}">
                <a16:creationId xmlns:a16="http://schemas.microsoft.com/office/drawing/2014/main" id="{1CA47A9F-0AEA-4CA8-8571-3B3A50D49718}"/>
              </a:ext>
            </a:extLst>
          </p:cNvPr>
          <p:cNvSpPr txBox="1"/>
          <p:nvPr/>
        </p:nvSpPr>
        <p:spPr>
          <a:xfrm>
            <a:off x="3959920" y="2737344"/>
            <a:ext cx="4319953" cy="1377942"/>
          </a:xfrm>
          <a:prstGeom prst="rect">
            <a:avLst/>
          </a:prstGeom>
          <a:noFill/>
          <a:ln>
            <a:noFill/>
          </a:ln>
        </p:spPr>
        <p:txBody>
          <a:bodyPr spcFirstLastPara="1" wrap="square" lIns="91425" tIns="91425" rIns="91425" bIns="91425" anchor="t" anchorCtr="0">
            <a:noAutofit/>
          </a:bodyPr>
          <a:lstStyle/>
          <a:p>
            <a:pPr algn="ctr">
              <a:buClr>
                <a:srgbClr val="000000"/>
              </a:buClr>
              <a:defRPr/>
            </a:pPr>
            <a:r>
              <a:rPr lang="en" sz="6000" b="1" kern="0">
                <a:solidFill>
                  <a:srgbClr val="FFFFFF"/>
                </a:solidFill>
                <a:latin typeface="Arial"/>
                <a:ea typeface="Calibri"/>
                <a:cs typeface="Calibri"/>
                <a:sym typeface="Calibri"/>
              </a:rPr>
              <a:t>0−25%</a:t>
            </a:r>
            <a:endParaRPr sz="6000" b="1" kern="0">
              <a:solidFill>
                <a:srgbClr val="FFFFFF"/>
              </a:solidFill>
              <a:latin typeface="Arial"/>
              <a:ea typeface="Calibri"/>
              <a:cs typeface="Calibri"/>
              <a:sym typeface="Calibri"/>
            </a:endParaRPr>
          </a:p>
        </p:txBody>
      </p:sp>
      <p:grpSp>
        <p:nvGrpSpPr>
          <p:cNvPr id="24" name="Graphic 3">
            <a:extLst>
              <a:ext uri="{FF2B5EF4-FFF2-40B4-BE49-F238E27FC236}">
                <a16:creationId xmlns:a16="http://schemas.microsoft.com/office/drawing/2014/main" id="{8CAE04EB-964F-4A80-B22A-3925FE8417CD}"/>
              </a:ext>
            </a:extLst>
          </p:cNvPr>
          <p:cNvGrpSpPr/>
          <p:nvPr/>
        </p:nvGrpSpPr>
        <p:grpSpPr>
          <a:xfrm>
            <a:off x="3939935" y="1134485"/>
            <a:ext cx="5059819" cy="3444478"/>
            <a:chOff x="3920623" y="1134485"/>
            <a:chExt cx="5059819" cy="3444478"/>
          </a:xfrm>
        </p:grpSpPr>
        <p:sp>
          <p:nvSpPr>
            <p:cNvPr id="25" name="Freeform: Shape 24">
              <a:extLst>
                <a:ext uri="{FF2B5EF4-FFF2-40B4-BE49-F238E27FC236}">
                  <a16:creationId xmlns:a16="http://schemas.microsoft.com/office/drawing/2014/main" id="{E4FC3B75-6C9C-4D54-81CB-887E6D375813}"/>
                </a:ext>
              </a:extLst>
            </p:cNvPr>
            <p:cNvSpPr/>
            <p:nvPr/>
          </p:nvSpPr>
          <p:spPr>
            <a:xfrm>
              <a:off x="3923711" y="3682924"/>
              <a:ext cx="285060" cy="855181"/>
            </a:xfrm>
            <a:custGeom>
              <a:avLst/>
              <a:gdLst>
                <a:gd name="connsiteX0" fmla="*/ 243964 w 285060"/>
                <a:gd name="connsiteY0" fmla="*/ 668942 h 855180"/>
                <a:gd name="connsiteX1" fmla="*/ 224247 w 285060"/>
                <a:gd name="connsiteY1" fmla="*/ 592688 h 855180"/>
                <a:gd name="connsiteX2" fmla="*/ 207144 w 285060"/>
                <a:gd name="connsiteY2" fmla="*/ 515484 h 855180"/>
                <a:gd name="connsiteX3" fmla="*/ 180301 w 285060"/>
                <a:gd name="connsiteY3" fmla="*/ 349199 h 855180"/>
                <a:gd name="connsiteX4" fmla="*/ 164860 w 285060"/>
                <a:gd name="connsiteY4" fmla="*/ 178163 h 855180"/>
                <a:gd name="connsiteX5" fmla="*/ 162722 w 285060"/>
                <a:gd name="connsiteY5" fmla="*/ 89557 h 855180"/>
                <a:gd name="connsiteX6" fmla="*/ 162247 w 285060"/>
                <a:gd name="connsiteY6" fmla="*/ 67227 h 855180"/>
                <a:gd name="connsiteX7" fmla="*/ 162722 w 285060"/>
                <a:gd name="connsiteY7" fmla="*/ 44660 h 855180"/>
                <a:gd name="connsiteX8" fmla="*/ 163910 w 285060"/>
                <a:gd name="connsiteY8" fmla="*/ 0 h 855180"/>
                <a:gd name="connsiteX9" fmla="*/ 0 w 285060"/>
                <a:gd name="connsiteY9" fmla="*/ 0 h 855180"/>
                <a:gd name="connsiteX10" fmla="*/ 0 w 285060"/>
                <a:gd name="connsiteY10" fmla="*/ 1425 h 855180"/>
                <a:gd name="connsiteX11" fmla="*/ 2851 w 285060"/>
                <a:gd name="connsiteY11" fmla="*/ 49886 h 855180"/>
                <a:gd name="connsiteX12" fmla="*/ 4276 w 285060"/>
                <a:gd name="connsiteY12" fmla="*/ 73878 h 855180"/>
                <a:gd name="connsiteX13" fmla="*/ 6889 w 285060"/>
                <a:gd name="connsiteY13" fmla="*/ 97633 h 855180"/>
                <a:gd name="connsiteX14" fmla="*/ 17341 w 285060"/>
                <a:gd name="connsiteY14" fmla="*/ 191703 h 855180"/>
                <a:gd name="connsiteX15" fmla="*/ 49648 w 285060"/>
                <a:gd name="connsiteY15" fmla="*/ 373191 h 855180"/>
                <a:gd name="connsiteX16" fmla="*/ 91694 w 285060"/>
                <a:gd name="connsiteY16" fmla="*/ 540902 h 855180"/>
                <a:gd name="connsiteX17" fmla="*/ 92645 w 285060"/>
                <a:gd name="connsiteY17" fmla="*/ 544940 h 855180"/>
                <a:gd name="connsiteX18" fmla="*/ 93357 w 285060"/>
                <a:gd name="connsiteY18" fmla="*/ 547553 h 855180"/>
                <a:gd name="connsiteX19" fmla="*/ 95020 w 285060"/>
                <a:gd name="connsiteY19" fmla="*/ 552779 h 855180"/>
                <a:gd name="connsiteX20" fmla="*/ 98108 w 285060"/>
                <a:gd name="connsiteY20" fmla="*/ 562994 h 855180"/>
                <a:gd name="connsiteX21" fmla="*/ 104522 w 285060"/>
                <a:gd name="connsiteY21" fmla="*/ 583186 h 855180"/>
                <a:gd name="connsiteX22" fmla="*/ 117112 w 285060"/>
                <a:gd name="connsiteY22" fmla="*/ 623332 h 855180"/>
                <a:gd name="connsiteX23" fmla="*/ 144668 w 285060"/>
                <a:gd name="connsiteY23" fmla="*/ 701011 h 855180"/>
                <a:gd name="connsiteX24" fmla="*/ 214270 w 285060"/>
                <a:gd name="connsiteY24" fmla="*/ 867533 h 855180"/>
                <a:gd name="connsiteX25" fmla="*/ 295750 w 285060"/>
                <a:gd name="connsiteY25" fmla="*/ 830951 h 855180"/>
                <a:gd name="connsiteX26" fmla="*/ 243964 w 285060"/>
                <a:gd name="connsiteY26" fmla="*/ 668942 h 8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5060" h="855180">
                  <a:moveTo>
                    <a:pt x="243964" y="668942"/>
                  </a:moveTo>
                  <a:cubicBezTo>
                    <a:pt x="237550" y="643761"/>
                    <a:pt x="230424" y="618581"/>
                    <a:pt x="224247" y="592688"/>
                  </a:cubicBezTo>
                  <a:cubicBezTo>
                    <a:pt x="218546" y="567270"/>
                    <a:pt x="212845" y="541615"/>
                    <a:pt x="207144" y="515484"/>
                  </a:cubicBezTo>
                  <a:cubicBezTo>
                    <a:pt x="197879" y="461085"/>
                    <a:pt x="185764" y="403598"/>
                    <a:pt x="180301" y="349199"/>
                  </a:cubicBezTo>
                  <a:cubicBezTo>
                    <a:pt x="172224" y="294562"/>
                    <a:pt x="169136" y="236600"/>
                    <a:pt x="164860" y="178163"/>
                  </a:cubicBezTo>
                  <a:cubicBezTo>
                    <a:pt x="164147" y="148944"/>
                    <a:pt x="163435" y="119488"/>
                    <a:pt x="162722" y="89557"/>
                  </a:cubicBezTo>
                  <a:lnTo>
                    <a:pt x="162247" y="67227"/>
                  </a:lnTo>
                  <a:lnTo>
                    <a:pt x="162722" y="44660"/>
                  </a:lnTo>
                  <a:cubicBezTo>
                    <a:pt x="163197" y="29931"/>
                    <a:pt x="163435" y="14966"/>
                    <a:pt x="163910" y="0"/>
                  </a:cubicBezTo>
                  <a:lnTo>
                    <a:pt x="0" y="0"/>
                  </a:lnTo>
                  <a:cubicBezTo>
                    <a:pt x="0" y="475"/>
                    <a:pt x="0" y="950"/>
                    <a:pt x="0" y="1425"/>
                  </a:cubicBezTo>
                  <a:cubicBezTo>
                    <a:pt x="950" y="17579"/>
                    <a:pt x="1900" y="33732"/>
                    <a:pt x="2851" y="49886"/>
                  </a:cubicBezTo>
                  <a:lnTo>
                    <a:pt x="4276" y="73878"/>
                  </a:lnTo>
                  <a:lnTo>
                    <a:pt x="6889" y="97633"/>
                  </a:lnTo>
                  <a:cubicBezTo>
                    <a:pt x="10452" y="129227"/>
                    <a:pt x="13778" y="160584"/>
                    <a:pt x="17341" y="191703"/>
                  </a:cubicBezTo>
                  <a:cubicBezTo>
                    <a:pt x="27318" y="253466"/>
                    <a:pt x="35633" y="313566"/>
                    <a:pt x="49648" y="373191"/>
                  </a:cubicBezTo>
                  <a:cubicBezTo>
                    <a:pt x="61288" y="433767"/>
                    <a:pt x="77679" y="486740"/>
                    <a:pt x="91694" y="540902"/>
                  </a:cubicBezTo>
                  <a:cubicBezTo>
                    <a:pt x="91694" y="540427"/>
                    <a:pt x="92645" y="544228"/>
                    <a:pt x="92645" y="544940"/>
                  </a:cubicBezTo>
                  <a:lnTo>
                    <a:pt x="93357" y="547553"/>
                  </a:lnTo>
                  <a:lnTo>
                    <a:pt x="95020" y="552779"/>
                  </a:lnTo>
                  <a:lnTo>
                    <a:pt x="98108" y="562994"/>
                  </a:lnTo>
                  <a:cubicBezTo>
                    <a:pt x="100246" y="569645"/>
                    <a:pt x="102384" y="576534"/>
                    <a:pt x="104522" y="583186"/>
                  </a:cubicBezTo>
                  <a:cubicBezTo>
                    <a:pt x="108798" y="596489"/>
                    <a:pt x="112836" y="610029"/>
                    <a:pt x="117112" y="623332"/>
                  </a:cubicBezTo>
                  <a:cubicBezTo>
                    <a:pt x="125902" y="649700"/>
                    <a:pt x="135641" y="675355"/>
                    <a:pt x="144668" y="701011"/>
                  </a:cubicBezTo>
                  <a:cubicBezTo>
                    <a:pt x="166285" y="759211"/>
                    <a:pt x="189803" y="814797"/>
                    <a:pt x="214270" y="867533"/>
                  </a:cubicBezTo>
                  <a:lnTo>
                    <a:pt x="295750" y="830951"/>
                  </a:lnTo>
                  <a:cubicBezTo>
                    <a:pt x="276984" y="779165"/>
                    <a:pt x="259405" y="725241"/>
                    <a:pt x="243964" y="668942"/>
                  </a:cubicBezTo>
                  <a:close/>
                </a:path>
              </a:pathLst>
            </a:custGeom>
            <a:solidFill>
              <a:srgbClr val="FFFFFF"/>
            </a:solidFill>
            <a:ln w="23745" cap="flat">
              <a:noFill/>
              <a:prstDash val="solid"/>
              <a:miter/>
            </a:ln>
          </p:spPr>
          <p:txBody>
            <a:bodyPr rtlCol="0" anchor="ctr"/>
            <a:lstStyle/>
            <a:p>
              <a:pPr>
                <a:buClr>
                  <a:srgbClr val="000000"/>
                </a:buClr>
              </a:pPr>
              <a:endParaRPr lang="en-US" sz="1400" kern="0">
                <a:solidFill>
                  <a:srgbClr val="000000"/>
                </a:solidFill>
                <a:latin typeface="Arial"/>
                <a:cs typeface="Arial"/>
                <a:sym typeface="Arial"/>
              </a:endParaRPr>
            </a:p>
          </p:txBody>
        </p:sp>
        <p:sp>
          <p:nvSpPr>
            <p:cNvPr id="26" name="Freeform: Shape 25">
              <a:extLst>
                <a:ext uri="{FF2B5EF4-FFF2-40B4-BE49-F238E27FC236}">
                  <a16:creationId xmlns:a16="http://schemas.microsoft.com/office/drawing/2014/main" id="{3DD4D9BC-142B-41E2-B75D-F6E660C315DA}"/>
                </a:ext>
              </a:extLst>
            </p:cNvPr>
            <p:cNvSpPr/>
            <p:nvPr/>
          </p:nvSpPr>
          <p:spPr>
            <a:xfrm>
              <a:off x="3920457" y="2843184"/>
              <a:ext cx="308815" cy="736406"/>
            </a:xfrm>
            <a:custGeom>
              <a:avLst/>
              <a:gdLst>
                <a:gd name="connsiteX0" fmla="*/ 171439 w 308815"/>
                <a:gd name="connsiteY0" fmla="*/ 758498 h 736405"/>
                <a:gd name="connsiteX1" fmla="*/ 210873 w 308815"/>
                <a:gd name="connsiteY1" fmla="*/ 469637 h 736405"/>
                <a:gd name="connsiteX2" fmla="*/ 329885 w 308815"/>
                <a:gd name="connsiteY2" fmla="*/ 82905 h 736405"/>
                <a:gd name="connsiteX3" fmla="*/ 111339 w 308815"/>
                <a:gd name="connsiteY3" fmla="*/ 0 h 736405"/>
                <a:gd name="connsiteX4" fmla="*/ 16081 w 308815"/>
                <a:gd name="connsiteY4" fmla="*/ 438280 h 736405"/>
                <a:gd name="connsiteX5" fmla="*/ 403 w 308815"/>
                <a:gd name="connsiteY5" fmla="*/ 758498 h 736405"/>
                <a:gd name="connsiteX6" fmla="*/ 171439 w 308815"/>
                <a:gd name="connsiteY6" fmla="*/ 758498 h 73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815" h="736405">
                  <a:moveTo>
                    <a:pt x="171439" y="758498"/>
                  </a:moveTo>
                  <a:cubicBezTo>
                    <a:pt x="178091" y="663478"/>
                    <a:pt x="190918" y="566795"/>
                    <a:pt x="210873" y="469637"/>
                  </a:cubicBezTo>
                  <a:cubicBezTo>
                    <a:pt x="237478" y="340410"/>
                    <a:pt x="277387" y="210232"/>
                    <a:pt x="329885" y="82905"/>
                  </a:cubicBezTo>
                  <a:lnTo>
                    <a:pt x="111339" y="0"/>
                  </a:lnTo>
                  <a:cubicBezTo>
                    <a:pt x="64779" y="146568"/>
                    <a:pt x="33185" y="294087"/>
                    <a:pt x="16081" y="438280"/>
                  </a:cubicBezTo>
                  <a:cubicBezTo>
                    <a:pt x="3254" y="547316"/>
                    <a:pt x="-1497" y="654451"/>
                    <a:pt x="403" y="758498"/>
                  </a:cubicBezTo>
                  <a:lnTo>
                    <a:pt x="171439" y="758498"/>
                  </a:lnTo>
                  <a:close/>
                </a:path>
              </a:pathLst>
            </a:custGeom>
            <a:solidFill>
              <a:srgbClr val="FFFFFF"/>
            </a:solidFill>
            <a:ln w="23745" cap="flat">
              <a:noFill/>
              <a:prstDash val="solid"/>
              <a:miter/>
            </a:ln>
          </p:spPr>
          <p:txBody>
            <a:bodyPr rtlCol="0" anchor="ctr"/>
            <a:lstStyle/>
            <a:p>
              <a:pPr>
                <a:buClr>
                  <a:srgbClr val="000000"/>
                </a:buClr>
              </a:pPr>
              <a:endParaRPr lang="en-US" sz="1400" kern="0">
                <a:solidFill>
                  <a:srgbClr val="000000"/>
                </a:solidFill>
                <a:latin typeface="Arial"/>
                <a:cs typeface="Arial"/>
                <a:sym typeface="Arial"/>
              </a:endParaRPr>
            </a:p>
          </p:txBody>
        </p:sp>
        <p:sp>
          <p:nvSpPr>
            <p:cNvPr id="27" name="Freeform: Shape 26">
              <a:extLst>
                <a:ext uri="{FF2B5EF4-FFF2-40B4-BE49-F238E27FC236}">
                  <a16:creationId xmlns:a16="http://schemas.microsoft.com/office/drawing/2014/main" id="{32E0B872-008E-4B91-A6A1-72F8581D4E10}"/>
                </a:ext>
              </a:extLst>
            </p:cNvPr>
            <p:cNvSpPr/>
            <p:nvPr/>
          </p:nvSpPr>
          <p:spPr>
            <a:xfrm>
              <a:off x="8060885" y="2587105"/>
              <a:ext cx="902691" cy="997711"/>
            </a:xfrm>
            <a:custGeom>
              <a:avLst/>
              <a:gdLst>
                <a:gd name="connsiteX0" fmla="*/ 8314 w 902690"/>
                <a:gd name="connsiteY0" fmla="*/ 307390 h 997710"/>
                <a:gd name="connsiteX1" fmla="*/ 15203 w 902690"/>
                <a:gd name="connsiteY1" fmla="*/ 325206 h 997710"/>
                <a:gd name="connsiteX2" fmla="*/ 21142 w 902690"/>
                <a:gd name="connsiteY2" fmla="*/ 343260 h 997710"/>
                <a:gd name="connsiteX3" fmla="*/ 33019 w 902690"/>
                <a:gd name="connsiteY3" fmla="*/ 379130 h 997710"/>
                <a:gd name="connsiteX4" fmla="*/ 44897 w 902690"/>
                <a:gd name="connsiteY4" fmla="*/ 414525 h 997710"/>
                <a:gd name="connsiteX5" fmla="*/ 54874 w 902690"/>
                <a:gd name="connsiteY5" fmla="*/ 450158 h 997710"/>
                <a:gd name="connsiteX6" fmla="*/ 73878 w 902690"/>
                <a:gd name="connsiteY6" fmla="*/ 520472 h 997710"/>
                <a:gd name="connsiteX7" fmla="*/ 89319 w 902690"/>
                <a:gd name="connsiteY7" fmla="*/ 590075 h 997710"/>
                <a:gd name="connsiteX8" fmla="*/ 93120 w 902690"/>
                <a:gd name="connsiteY8" fmla="*/ 607178 h 997710"/>
                <a:gd name="connsiteX9" fmla="*/ 91932 w 902690"/>
                <a:gd name="connsiteY9" fmla="*/ 602665 h 997710"/>
                <a:gd name="connsiteX10" fmla="*/ 92407 w 902690"/>
                <a:gd name="connsiteY10" fmla="*/ 605278 h 997710"/>
                <a:gd name="connsiteX11" fmla="*/ 93357 w 902690"/>
                <a:gd name="connsiteY11" fmla="*/ 610266 h 997710"/>
                <a:gd name="connsiteX12" fmla="*/ 95258 w 902690"/>
                <a:gd name="connsiteY12" fmla="*/ 620481 h 997710"/>
                <a:gd name="connsiteX13" fmla="*/ 102622 w 902690"/>
                <a:gd name="connsiteY13" fmla="*/ 660865 h 997710"/>
                <a:gd name="connsiteX14" fmla="*/ 106423 w 902690"/>
                <a:gd name="connsiteY14" fmla="*/ 680819 h 997710"/>
                <a:gd name="connsiteX15" fmla="*/ 108085 w 902690"/>
                <a:gd name="connsiteY15" fmla="*/ 690321 h 997710"/>
                <a:gd name="connsiteX16" fmla="*/ 109036 w 902690"/>
                <a:gd name="connsiteY16" fmla="*/ 697922 h 997710"/>
                <a:gd name="connsiteX17" fmla="*/ 112836 w 902690"/>
                <a:gd name="connsiteY17" fmla="*/ 728091 h 997710"/>
                <a:gd name="connsiteX18" fmla="*/ 116637 w 902690"/>
                <a:gd name="connsiteY18" fmla="*/ 758023 h 997710"/>
                <a:gd name="connsiteX19" fmla="*/ 119726 w 902690"/>
                <a:gd name="connsiteY19" fmla="*/ 790567 h 997710"/>
                <a:gd name="connsiteX20" fmla="*/ 123051 w 902690"/>
                <a:gd name="connsiteY20" fmla="*/ 822399 h 997710"/>
                <a:gd name="connsiteX21" fmla="*/ 125189 w 902690"/>
                <a:gd name="connsiteY21" fmla="*/ 853993 h 997710"/>
                <a:gd name="connsiteX22" fmla="*/ 129465 w 902690"/>
                <a:gd name="connsiteY22" fmla="*/ 975619 h 997710"/>
                <a:gd name="connsiteX23" fmla="*/ 128753 w 902690"/>
                <a:gd name="connsiteY23" fmla="*/ 1015052 h 997710"/>
                <a:gd name="connsiteX24" fmla="*/ 905779 w 902690"/>
                <a:gd name="connsiteY24" fmla="*/ 1015290 h 997710"/>
                <a:gd name="connsiteX25" fmla="*/ 899840 w 902690"/>
                <a:gd name="connsiteY25" fmla="*/ 935235 h 997710"/>
                <a:gd name="connsiteX26" fmla="*/ 878936 w 902690"/>
                <a:gd name="connsiteY26" fmla="*/ 765862 h 997710"/>
                <a:gd name="connsiteX27" fmla="*/ 872047 w 902690"/>
                <a:gd name="connsiteY27" fmla="*/ 722153 h 997710"/>
                <a:gd name="connsiteX28" fmla="*/ 863733 w 902690"/>
                <a:gd name="connsiteY28" fmla="*/ 678206 h 997710"/>
                <a:gd name="connsiteX29" fmla="*/ 855181 w 902690"/>
                <a:gd name="connsiteY29" fmla="*/ 633546 h 997710"/>
                <a:gd name="connsiteX30" fmla="*/ 844729 w 902690"/>
                <a:gd name="connsiteY30" fmla="*/ 586036 h 997710"/>
                <a:gd name="connsiteX31" fmla="*/ 833564 w 902690"/>
                <a:gd name="connsiteY31" fmla="*/ 537576 h 997710"/>
                <a:gd name="connsiteX32" fmla="*/ 830713 w 902690"/>
                <a:gd name="connsiteY32" fmla="*/ 525461 h 997710"/>
                <a:gd name="connsiteX33" fmla="*/ 828100 w 902690"/>
                <a:gd name="connsiteY33" fmla="*/ 515246 h 997710"/>
                <a:gd name="connsiteX34" fmla="*/ 822636 w 902690"/>
                <a:gd name="connsiteY34" fmla="*/ 495767 h 997710"/>
                <a:gd name="connsiteX35" fmla="*/ 811709 w 902690"/>
                <a:gd name="connsiteY35" fmla="*/ 456096 h 997710"/>
                <a:gd name="connsiteX36" fmla="*/ 808858 w 902690"/>
                <a:gd name="connsiteY36" fmla="*/ 446119 h 997710"/>
                <a:gd name="connsiteX37" fmla="*/ 807433 w 902690"/>
                <a:gd name="connsiteY37" fmla="*/ 441131 h 997710"/>
                <a:gd name="connsiteX38" fmla="*/ 806721 w 902690"/>
                <a:gd name="connsiteY38" fmla="*/ 438518 h 997710"/>
                <a:gd name="connsiteX39" fmla="*/ 804345 w 902690"/>
                <a:gd name="connsiteY39" fmla="*/ 429016 h 997710"/>
                <a:gd name="connsiteX40" fmla="*/ 796981 w 902690"/>
                <a:gd name="connsiteY40" fmla="*/ 405973 h 997710"/>
                <a:gd name="connsiteX41" fmla="*/ 767525 w 902690"/>
                <a:gd name="connsiteY41" fmla="*/ 312854 h 997710"/>
                <a:gd name="connsiteX42" fmla="*/ 733318 w 902690"/>
                <a:gd name="connsiteY42" fmla="*/ 219021 h 997710"/>
                <a:gd name="connsiteX43" fmla="*/ 715264 w 902690"/>
                <a:gd name="connsiteY43" fmla="*/ 171749 h 997710"/>
                <a:gd name="connsiteX44" fmla="*/ 695072 w 902690"/>
                <a:gd name="connsiteY44" fmla="*/ 124714 h 997710"/>
                <a:gd name="connsiteX45" fmla="*/ 674643 w 902690"/>
                <a:gd name="connsiteY45" fmla="*/ 77204 h 997710"/>
                <a:gd name="connsiteX46" fmla="*/ 664191 w 902690"/>
                <a:gd name="connsiteY46" fmla="*/ 53449 h 997710"/>
                <a:gd name="connsiteX47" fmla="*/ 652788 w 902690"/>
                <a:gd name="connsiteY47" fmla="*/ 29931 h 997710"/>
                <a:gd name="connsiteX48" fmla="*/ 638060 w 902690"/>
                <a:gd name="connsiteY48" fmla="*/ 0 h 997710"/>
                <a:gd name="connsiteX49" fmla="*/ 0 w 902690"/>
                <a:gd name="connsiteY49" fmla="*/ 287198 h 997710"/>
                <a:gd name="connsiteX50" fmla="*/ 8314 w 902690"/>
                <a:gd name="connsiteY50" fmla="*/ 307390 h 997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02690" h="997710">
                  <a:moveTo>
                    <a:pt x="8314" y="307390"/>
                  </a:moveTo>
                  <a:lnTo>
                    <a:pt x="15203" y="325206"/>
                  </a:lnTo>
                  <a:lnTo>
                    <a:pt x="21142" y="343260"/>
                  </a:lnTo>
                  <a:cubicBezTo>
                    <a:pt x="25181" y="355375"/>
                    <a:pt x="29219" y="367253"/>
                    <a:pt x="33019" y="379130"/>
                  </a:cubicBezTo>
                  <a:cubicBezTo>
                    <a:pt x="37058" y="391008"/>
                    <a:pt x="40859" y="402885"/>
                    <a:pt x="44897" y="414525"/>
                  </a:cubicBezTo>
                  <a:cubicBezTo>
                    <a:pt x="48223" y="426403"/>
                    <a:pt x="51549" y="438518"/>
                    <a:pt x="54874" y="450158"/>
                  </a:cubicBezTo>
                  <a:cubicBezTo>
                    <a:pt x="61051" y="473913"/>
                    <a:pt x="68415" y="496955"/>
                    <a:pt x="73878" y="520472"/>
                  </a:cubicBezTo>
                  <a:cubicBezTo>
                    <a:pt x="79104" y="543990"/>
                    <a:pt x="84330" y="567032"/>
                    <a:pt x="89319" y="590075"/>
                  </a:cubicBezTo>
                  <a:lnTo>
                    <a:pt x="93120" y="607178"/>
                  </a:lnTo>
                  <a:cubicBezTo>
                    <a:pt x="94783" y="614067"/>
                    <a:pt x="91457" y="600289"/>
                    <a:pt x="91932" y="602665"/>
                  </a:cubicBezTo>
                  <a:lnTo>
                    <a:pt x="92407" y="605278"/>
                  </a:lnTo>
                  <a:lnTo>
                    <a:pt x="93357" y="610266"/>
                  </a:lnTo>
                  <a:lnTo>
                    <a:pt x="95258" y="620481"/>
                  </a:lnTo>
                  <a:cubicBezTo>
                    <a:pt x="97633" y="634021"/>
                    <a:pt x="100246" y="647562"/>
                    <a:pt x="102622" y="660865"/>
                  </a:cubicBezTo>
                  <a:cubicBezTo>
                    <a:pt x="103810" y="667516"/>
                    <a:pt x="104998" y="674167"/>
                    <a:pt x="106423" y="680819"/>
                  </a:cubicBezTo>
                  <a:cubicBezTo>
                    <a:pt x="106898" y="683907"/>
                    <a:pt x="107848" y="687945"/>
                    <a:pt x="108085" y="690321"/>
                  </a:cubicBezTo>
                  <a:lnTo>
                    <a:pt x="109036" y="697922"/>
                  </a:lnTo>
                  <a:cubicBezTo>
                    <a:pt x="110223" y="708137"/>
                    <a:pt x="111649" y="718114"/>
                    <a:pt x="112836" y="728091"/>
                  </a:cubicBezTo>
                  <a:cubicBezTo>
                    <a:pt x="114262" y="738069"/>
                    <a:pt x="115449" y="748046"/>
                    <a:pt x="116637" y="758023"/>
                  </a:cubicBezTo>
                  <a:cubicBezTo>
                    <a:pt x="117588" y="768950"/>
                    <a:pt x="118775" y="779877"/>
                    <a:pt x="119726" y="790567"/>
                  </a:cubicBezTo>
                  <a:cubicBezTo>
                    <a:pt x="120913" y="801257"/>
                    <a:pt x="121863" y="811947"/>
                    <a:pt x="123051" y="822399"/>
                  </a:cubicBezTo>
                  <a:cubicBezTo>
                    <a:pt x="124001" y="833089"/>
                    <a:pt x="124476" y="843541"/>
                    <a:pt x="125189" y="853993"/>
                  </a:cubicBezTo>
                  <a:cubicBezTo>
                    <a:pt x="128277" y="895802"/>
                    <a:pt x="128753" y="936423"/>
                    <a:pt x="129465" y="975619"/>
                  </a:cubicBezTo>
                  <a:cubicBezTo>
                    <a:pt x="129465" y="988921"/>
                    <a:pt x="129227" y="1001987"/>
                    <a:pt x="128753" y="1015052"/>
                  </a:cubicBezTo>
                  <a:lnTo>
                    <a:pt x="905779" y="1015290"/>
                  </a:lnTo>
                  <a:cubicBezTo>
                    <a:pt x="904354" y="988921"/>
                    <a:pt x="902453" y="962316"/>
                    <a:pt x="899840" y="935235"/>
                  </a:cubicBezTo>
                  <a:cubicBezTo>
                    <a:pt x="894377" y="880361"/>
                    <a:pt x="888438" y="823587"/>
                    <a:pt x="878936" y="765862"/>
                  </a:cubicBezTo>
                  <a:cubicBezTo>
                    <a:pt x="876560" y="751371"/>
                    <a:pt x="874897" y="736881"/>
                    <a:pt x="872047" y="722153"/>
                  </a:cubicBezTo>
                  <a:cubicBezTo>
                    <a:pt x="869434" y="707662"/>
                    <a:pt x="866583" y="692934"/>
                    <a:pt x="863733" y="678206"/>
                  </a:cubicBezTo>
                  <a:cubicBezTo>
                    <a:pt x="860882" y="663478"/>
                    <a:pt x="858032" y="648512"/>
                    <a:pt x="855181" y="633546"/>
                  </a:cubicBezTo>
                  <a:cubicBezTo>
                    <a:pt x="852093" y="618343"/>
                    <a:pt x="848292" y="601952"/>
                    <a:pt x="844729" y="586036"/>
                  </a:cubicBezTo>
                  <a:cubicBezTo>
                    <a:pt x="841165" y="569883"/>
                    <a:pt x="837364" y="553967"/>
                    <a:pt x="833564" y="537576"/>
                  </a:cubicBezTo>
                  <a:lnTo>
                    <a:pt x="830713" y="525461"/>
                  </a:lnTo>
                  <a:cubicBezTo>
                    <a:pt x="829763" y="521185"/>
                    <a:pt x="828813" y="518572"/>
                    <a:pt x="828100" y="515246"/>
                  </a:cubicBezTo>
                  <a:cubicBezTo>
                    <a:pt x="826200" y="508833"/>
                    <a:pt x="824537" y="502181"/>
                    <a:pt x="822636" y="495767"/>
                  </a:cubicBezTo>
                  <a:cubicBezTo>
                    <a:pt x="819073" y="482702"/>
                    <a:pt x="815510" y="469399"/>
                    <a:pt x="811709" y="456096"/>
                  </a:cubicBezTo>
                  <a:lnTo>
                    <a:pt x="808858" y="446119"/>
                  </a:lnTo>
                  <a:lnTo>
                    <a:pt x="807433" y="441131"/>
                  </a:lnTo>
                  <a:lnTo>
                    <a:pt x="806721" y="438518"/>
                  </a:lnTo>
                  <a:cubicBezTo>
                    <a:pt x="806958" y="439230"/>
                    <a:pt x="803158" y="424027"/>
                    <a:pt x="804345" y="429016"/>
                  </a:cubicBezTo>
                  <a:cubicBezTo>
                    <a:pt x="801970" y="421414"/>
                    <a:pt x="799594" y="413575"/>
                    <a:pt x="796981" y="405973"/>
                  </a:cubicBezTo>
                  <a:cubicBezTo>
                    <a:pt x="787241" y="375329"/>
                    <a:pt x="777502" y="344210"/>
                    <a:pt x="767525" y="312854"/>
                  </a:cubicBezTo>
                  <a:cubicBezTo>
                    <a:pt x="757073" y="281497"/>
                    <a:pt x="744720" y="250615"/>
                    <a:pt x="733318" y="219021"/>
                  </a:cubicBezTo>
                  <a:cubicBezTo>
                    <a:pt x="727379" y="203343"/>
                    <a:pt x="721678" y="187427"/>
                    <a:pt x="715264" y="171749"/>
                  </a:cubicBezTo>
                  <a:cubicBezTo>
                    <a:pt x="708612" y="156070"/>
                    <a:pt x="701723" y="140392"/>
                    <a:pt x="695072" y="124714"/>
                  </a:cubicBezTo>
                  <a:cubicBezTo>
                    <a:pt x="688183" y="109035"/>
                    <a:pt x="681532" y="93120"/>
                    <a:pt x="674643" y="77204"/>
                  </a:cubicBezTo>
                  <a:cubicBezTo>
                    <a:pt x="671317" y="69365"/>
                    <a:pt x="667754" y="61288"/>
                    <a:pt x="664191" y="53449"/>
                  </a:cubicBezTo>
                  <a:cubicBezTo>
                    <a:pt x="660390" y="45610"/>
                    <a:pt x="656589" y="37770"/>
                    <a:pt x="652788" y="29931"/>
                  </a:cubicBezTo>
                  <a:cubicBezTo>
                    <a:pt x="647799" y="19954"/>
                    <a:pt x="642811" y="9977"/>
                    <a:pt x="638060" y="0"/>
                  </a:cubicBezTo>
                  <a:lnTo>
                    <a:pt x="0" y="287198"/>
                  </a:lnTo>
                  <a:cubicBezTo>
                    <a:pt x="3088" y="294087"/>
                    <a:pt x="5701" y="300738"/>
                    <a:pt x="8314" y="307390"/>
                  </a:cubicBezTo>
                  <a:close/>
                </a:path>
              </a:pathLst>
            </a:custGeom>
            <a:solidFill>
              <a:srgbClr val="FFFFFF">
                <a:alpha val="25000"/>
              </a:srgbClr>
            </a:solidFill>
            <a:ln w="23745" cap="flat">
              <a:noFill/>
              <a:prstDash val="solid"/>
              <a:miter/>
            </a:ln>
          </p:spPr>
          <p:txBody>
            <a:bodyPr rtlCol="0" anchor="ctr"/>
            <a:lstStyle/>
            <a:p>
              <a:pPr>
                <a:buClr>
                  <a:srgbClr val="000000"/>
                </a:buClr>
              </a:pPr>
              <a:endParaRPr lang="en-US" sz="1400" kern="0">
                <a:solidFill>
                  <a:srgbClr val="000000"/>
                </a:solidFill>
                <a:latin typeface="Arial"/>
                <a:cs typeface="Arial"/>
                <a:sym typeface="Arial"/>
              </a:endParaRPr>
            </a:p>
          </p:txBody>
        </p:sp>
        <p:sp>
          <p:nvSpPr>
            <p:cNvPr id="28" name="Freeform: Shape 27">
              <a:extLst>
                <a:ext uri="{FF2B5EF4-FFF2-40B4-BE49-F238E27FC236}">
                  <a16:creationId xmlns:a16="http://schemas.microsoft.com/office/drawing/2014/main" id="{6A558634-7280-4FEA-A7D0-B4683BEDED22}"/>
                </a:ext>
              </a:extLst>
            </p:cNvPr>
            <p:cNvSpPr/>
            <p:nvPr/>
          </p:nvSpPr>
          <p:spPr>
            <a:xfrm>
              <a:off x="8047820" y="3683874"/>
              <a:ext cx="902691" cy="878936"/>
            </a:xfrm>
            <a:custGeom>
              <a:avLst/>
              <a:gdLst>
                <a:gd name="connsiteX0" fmla="*/ 138254 w 902690"/>
                <a:gd name="connsiteY0" fmla="*/ 238 h 878935"/>
                <a:gd name="connsiteX1" fmla="*/ 129702 w 902690"/>
                <a:gd name="connsiteY1" fmla="*/ 97871 h 878935"/>
                <a:gd name="connsiteX2" fmla="*/ 123288 w 902690"/>
                <a:gd name="connsiteY2" fmla="*/ 147044 h 878935"/>
                <a:gd name="connsiteX3" fmla="*/ 115687 w 902690"/>
                <a:gd name="connsiteY3" fmla="*/ 193841 h 878935"/>
                <a:gd name="connsiteX4" fmla="*/ 99058 w 902690"/>
                <a:gd name="connsiteY4" fmla="*/ 280309 h 878935"/>
                <a:gd name="connsiteX5" fmla="*/ 26606 w 902690"/>
                <a:gd name="connsiteY5" fmla="*/ 527599 h 878935"/>
                <a:gd name="connsiteX6" fmla="*/ 1900 w 902690"/>
                <a:gd name="connsiteY6" fmla="*/ 590550 h 878935"/>
                <a:gd name="connsiteX7" fmla="*/ 0 w 902690"/>
                <a:gd name="connsiteY7" fmla="*/ 595538 h 878935"/>
                <a:gd name="connsiteX8" fmla="*/ 794130 w 902690"/>
                <a:gd name="connsiteY8" fmla="*/ 896752 h 878935"/>
                <a:gd name="connsiteX9" fmla="*/ 801969 w 902690"/>
                <a:gd name="connsiteY9" fmla="*/ 871097 h 878935"/>
                <a:gd name="connsiteX10" fmla="*/ 829525 w 902690"/>
                <a:gd name="connsiteY10" fmla="*/ 776789 h 878935"/>
                <a:gd name="connsiteX11" fmla="*/ 901978 w 902690"/>
                <a:gd name="connsiteY11" fmla="*/ 412150 h 878935"/>
                <a:gd name="connsiteX12" fmla="*/ 914806 w 902690"/>
                <a:gd name="connsiteY12" fmla="*/ 286486 h 878935"/>
                <a:gd name="connsiteX13" fmla="*/ 919557 w 902690"/>
                <a:gd name="connsiteY13" fmla="*/ 219021 h 878935"/>
                <a:gd name="connsiteX14" fmla="*/ 922407 w 902690"/>
                <a:gd name="connsiteY14" fmla="*/ 148469 h 878935"/>
                <a:gd name="connsiteX15" fmla="*/ 922407 w 902690"/>
                <a:gd name="connsiteY15" fmla="*/ 0 h 878935"/>
                <a:gd name="connsiteX16" fmla="*/ 138254 w 902690"/>
                <a:gd name="connsiteY16" fmla="*/ 238 h 878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2690" h="878935">
                  <a:moveTo>
                    <a:pt x="138254" y="238"/>
                  </a:moveTo>
                  <a:cubicBezTo>
                    <a:pt x="136116" y="33970"/>
                    <a:pt x="133028" y="66752"/>
                    <a:pt x="129702" y="97871"/>
                  </a:cubicBezTo>
                  <a:cubicBezTo>
                    <a:pt x="127564" y="114499"/>
                    <a:pt x="125426" y="130890"/>
                    <a:pt x="123288" y="147044"/>
                  </a:cubicBezTo>
                  <a:cubicBezTo>
                    <a:pt x="121150" y="162959"/>
                    <a:pt x="118062" y="178638"/>
                    <a:pt x="115687" y="193841"/>
                  </a:cubicBezTo>
                  <a:cubicBezTo>
                    <a:pt x="111173" y="224247"/>
                    <a:pt x="104285" y="252991"/>
                    <a:pt x="99058" y="280309"/>
                  </a:cubicBezTo>
                  <a:cubicBezTo>
                    <a:pt x="75303" y="389345"/>
                    <a:pt x="47272" y="472012"/>
                    <a:pt x="26606" y="527599"/>
                  </a:cubicBezTo>
                  <a:cubicBezTo>
                    <a:pt x="17104" y="555630"/>
                    <a:pt x="7364" y="576297"/>
                    <a:pt x="1900" y="590550"/>
                  </a:cubicBezTo>
                  <a:cubicBezTo>
                    <a:pt x="1187" y="592450"/>
                    <a:pt x="475" y="593876"/>
                    <a:pt x="0" y="595538"/>
                  </a:cubicBezTo>
                  <a:lnTo>
                    <a:pt x="794130" y="896752"/>
                  </a:lnTo>
                  <a:cubicBezTo>
                    <a:pt x="795793" y="891526"/>
                    <a:pt x="798406" y="882974"/>
                    <a:pt x="801969" y="871097"/>
                  </a:cubicBezTo>
                  <a:cubicBezTo>
                    <a:pt x="808146" y="849717"/>
                    <a:pt x="818836" y="818598"/>
                    <a:pt x="829525" y="776789"/>
                  </a:cubicBezTo>
                  <a:cubicBezTo>
                    <a:pt x="852330" y="693884"/>
                    <a:pt x="882024" y="570833"/>
                    <a:pt x="901978" y="412150"/>
                  </a:cubicBezTo>
                  <a:cubicBezTo>
                    <a:pt x="906254" y="372241"/>
                    <a:pt x="911955" y="330670"/>
                    <a:pt x="914806" y="286486"/>
                  </a:cubicBezTo>
                  <a:cubicBezTo>
                    <a:pt x="916469" y="264393"/>
                    <a:pt x="918607" y="242064"/>
                    <a:pt x="919557" y="219021"/>
                  </a:cubicBezTo>
                  <a:cubicBezTo>
                    <a:pt x="920507" y="195979"/>
                    <a:pt x="921457" y="172462"/>
                    <a:pt x="922407" y="148469"/>
                  </a:cubicBezTo>
                  <a:cubicBezTo>
                    <a:pt x="923595" y="100721"/>
                    <a:pt x="923595" y="51311"/>
                    <a:pt x="922407" y="0"/>
                  </a:cubicBezTo>
                  <a:lnTo>
                    <a:pt x="138254" y="238"/>
                  </a:lnTo>
                  <a:close/>
                </a:path>
              </a:pathLst>
            </a:custGeom>
            <a:solidFill>
              <a:srgbClr val="FFFFFF">
                <a:alpha val="25000"/>
              </a:srgbClr>
            </a:solidFill>
            <a:ln w="23745" cap="flat">
              <a:noFill/>
              <a:prstDash val="solid"/>
              <a:miter/>
            </a:ln>
          </p:spPr>
          <p:txBody>
            <a:bodyPr rtlCol="0" anchor="ctr"/>
            <a:lstStyle/>
            <a:p>
              <a:pPr>
                <a:buClr>
                  <a:srgbClr val="000000"/>
                </a:buClr>
              </a:pPr>
              <a:endParaRPr lang="en-US" sz="1400" kern="0">
                <a:solidFill>
                  <a:srgbClr val="000000"/>
                </a:solidFill>
                <a:latin typeface="Arial"/>
                <a:cs typeface="Arial"/>
                <a:sym typeface="Arial"/>
              </a:endParaRPr>
            </a:p>
          </p:txBody>
        </p:sp>
        <p:sp>
          <p:nvSpPr>
            <p:cNvPr id="29" name="Freeform: Shape 28">
              <a:extLst>
                <a:ext uri="{FF2B5EF4-FFF2-40B4-BE49-F238E27FC236}">
                  <a16:creationId xmlns:a16="http://schemas.microsoft.com/office/drawing/2014/main" id="{E0259766-4107-43E4-A361-8653A0DC8416}"/>
                </a:ext>
              </a:extLst>
            </p:cNvPr>
            <p:cNvSpPr/>
            <p:nvPr/>
          </p:nvSpPr>
          <p:spPr>
            <a:xfrm>
              <a:off x="6295650" y="1134654"/>
              <a:ext cx="807671" cy="593876"/>
            </a:xfrm>
            <a:custGeom>
              <a:avLst/>
              <a:gdLst>
                <a:gd name="connsiteX0" fmla="*/ 311428 w 807670"/>
                <a:gd name="connsiteY0" fmla="*/ 515315 h 593875"/>
                <a:gd name="connsiteX1" fmla="*/ 634734 w 807670"/>
                <a:gd name="connsiteY1" fmla="*/ 611523 h 593875"/>
                <a:gd name="connsiteX2" fmla="*/ 825725 w 807670"/>
                <a:gd name="connsiteY2" fmla="*/ 108391 h 593875"/>
                <a:gd name="connsiteX3" fmla="*/ 389820 w 807670"/>
                <a:gd name="connsiteY3" fmla="*/ 17172 h 593875"/>
                <a:gd name="connsiteX4" fmla="*/ 0 w 807670"/>
                <a:gd name="connsiteY4" fmla="*/ 1731 h 593875"/>
                <a:gd name="connsiteX5" fmla="*/ 0 w 807670"/>
                <a:gd name="connsiteY5" fmla="*/ 475882 h 593875"/>
                <a:gd name="connsiteX6" fmla="*/ 311428 w 807670"/>
                <a:gd name="connsiteY6" fmla="*/ 515315 h 59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7670" h="593875">
                  <a:moveTo>
                    <a:pt x="311428" y="515315"/>
                  </a:moveTo>
                  <a:cubicBezTo>
                    <a:pt x="423077" y="538357"/>
                    <a:pt x="531162" y="570902"/>
                    <a:pt x="634734" y="611523"/>
                  </a:cubicBezTo>
                  <a:lnTo>
                    <a:pt x="825725" y="108391"/>
                  </a:lnTo>
                  <a:cubicBezTo>
                    <a:pt x="684382" y="65632"/>
                    <a:pt x="538289" y="34751"/>
                    <a:pt x="389820" y="17172"/>
                  </a:cubicBezTo>
                  <a:cubicBezTo>
                    <a:pt x="260830" y="1969"/>
                    <a:pt x="130177" y="-3020"/>
                    <a:pt x="0" y="1731"/>
                  </a:cubicBezTo>
                  <a:lnTo>
                    <a:pt x="0" y="475882"/>
                  </a:lnTo>
                  <a:cubicBezTo>
                    <a:pt x="105472" y="480870"/>
                    <a:pt x="209757" y="494173"/>
                    <a:pt x="311428" y="515315"/>
                  </a:cubicBezTo>
                  <a:close/>
                </a:path>
              </a:pathLst>
            </a:custGeom>
            <a:solidFill>
              <a:srgbClr val="FFFFFF">
                <a:alpha val="25000"/>
              </a:srgbClr>
            </a:solidFill>
            <a:ln w="23745" cap="flat">
              <a:noFill/>
              <a:prstDash val="solid"/>
              <a:miter/>
            </a:ln>
          </p:spPr>
          <p:txBody>
            <a:bodyPr rtlCol="0" anchor="ctr"/>
            <a:lstStyle/>
            <a:p>
              <a:pPr>
                <a:buClr>
                  <a:srgbClr val="000000"/>
                </a:buClr>
              </a:pPr>
              <a:endParaRPr lang="en-US" sz="1400" kern="0">
                <a:solidFill>
                  <a:srgbClr val="000000"/>
                </a:solidFill>
                <a:latin typeface="Arial"/>
                <a:cs typeface="Arial"/>
                <a:sym typeface="Arial"/>
              </a:endParaRPr>
            </a:p>
          </p:txBody>
        </p:sp>
        <p:sp>
          <p:nvSpPr>
            <p:cNvPr id="30" name="Freeform: Shape 29">
              <a:extLst>
                <a:ext uri="{FF2B5EF4-FFF2-40B4-BE49-F238E27FC236}">
                  <a16:creationId xmlns:a16="http://schemas.microsoft.com/office/drawing/2014/main" id="{5B18646E-2431-40FC-AF34-83C801C5F7D0}"/>
                </a:ext>
              </a:extLst>
            </p:cNvPr>
            <p:cNvSpPr/>
            <p:nvPr/>
          </p:nvSpPr>
          <p:spPr>
            <a:xfrm>
              <a:off x="7688882" y="1823856"/>
              <a:ext cx="973956" cy="973956"/>
            </a:xfrm>
            <a:custGeom>
              <a:avLst/>
              <a:gdLst>
                <a:gd name="connsiteX0" fmla="*/ 154882 w 973955"/>
                <a:gd name="connsiteY0" fmla="*/ 639485 h 973955"/>
                <a:gd name="connsiteX1" fmla="*/ 319742 w 973955"/>
                <a:gd name="connsiteY1" fmla="*/ 926208 h 973955"/>
                <a:gd name="connsiteX2" fmla="*/ 341835 w 973955"/>
                <a:gd name="connsiteY2" fmla="*/ 975381 h 973955"/>
                <a:gd name="connsiteX3" fmla="*/ 973956 w 973955"/>
                <a:gd name="connsiteY3" fmla="*/ 691034 h 973955"/>
                <a:gd name="connsiteX4" fmla="*/ 926446 w 973955"/>
                <a:gd name="connsiteY4" fmla="*/ 605515 h 973955"/>
                <a:gd name="connsiteX5" fmla="*/ 671792 w 973955"/>
                <a:gd name="connsiteY5" fmla="*/ 240638 h 973955"/>
                <a:gd name="connsiteX6" fmla="*/ 444219 w 973955"/>
                <a:gd name="connsiteY6" fmla="*/ 0 h 973955"/>
                <a:gd name="connsiteX7" fmla="*/ 0 w 973955"/>
                <a:gd name="connsiteY7" fmla="*/ 444219 h 973955"/>
                <a:gd name="connsiteX8" fmla="*/ 154882 w 973955"/>
                <a:gd name="connsiteY8" fmla="*/ 639485 h 97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3955" h="973955">
                  <a:moveTo>
                    <a:pt x="154882" y="639485"/>
                  </a:moveTo>
                  <a:cubicBezTo>
                    <a:pt x="219971" y="733317"/>
                    <a:pt x="274608" y="829763"/>
                    <a:pt x="319742" y="926208"/>
                  </a:cubicBezTo>
                  <a:cubicBezTo>
                    <a:pt x="327106" y="942837"/>
                    <a:pt x="334471" y="958990"/>
                    <a:pt x="341835" y="975381"/>
                  </a:cubicBezTo>
                  <a:lnTo>
                    <a:pt x="973956" y="691034"/>
                  </a:lnTo>
                  <a:cubicBezTo>
                    <a:pt x="958277" y="662765"/>
                    <a:pt x="942362" y="634259"/>
                    <a:pt x="926446" y="605515"/>
                  </a:cubicBezTo>
                  <a:cubicBezTo>
                    <a:pt x="853993" y="480802"/>
                    <a:pt x="769187" y="357751"/>
                    <a:pt x="671792" y="240638"/>
                  </a:cubicBezTo>
                  <a:cubicBezTo>
                    <a:pt x="602190" y="157021"/>
                    <a:pt x="526174" y="76491"/>
                    <a:pt x="444219" y="0"/>
                  </a:cubicBezTo>
                  <a:lnTo>
                    <a:pt x="0" y="444219"/>
                  </a:lnTo>
                  <a:cubicBezTo>
                    <a:pt x="57012" y="506932"/>
                    <a:pt x="108560" y="572496"/>
                    <a:pt x="154882" y="639485"/>
                  </a:cubicBezTo>
                  <a:close/>
                </a:path>
              </a:pathLst>
            </a:custGeom>
            <a:solidFill>
              <a:srgbClr val="FFFFFF">
                <a:alpha val="25000"/>
              </a:srgbClr>
            </a:solidFill>
            <a:ln w="23745" cap="flat">
              <a:noFill/>
              <a:prstDash val="solid"/>
              <a:miter/>
            </a:ln>
          </p:spPr>
          <p:txBody>
            <a:bodyPr rtlCol="0" anchor="ctr"/>
            <a:lstStyle/>
            <a:p>
              <a:pPr>
                <a:buClr>
                  <a:srgbClr val="000000"/>
                </a:buClr>
              </a:pPr>
              <a:endParaRPr lang="en-US" sz="1400" kern="0">
                <a:solidFill>
                  <a:srgbClr val="000000"/>
                </a:solidFill>
                <a:latin typeface="Arial"/>
                <a:cs typeface="Arial"/>
                <a:sym typeface="Arial"/>
              </a:endParaRPr>
            </a:p>
          </p:txBody>
        </p:sp>
        <p:sp>
          <p:nvSpPr>
            <p:cNvPr id="31" name="Freeform: Shape 30">
              <a:extLst>
                <a:ext uri="{FF2B5EF4-FFF2-40B4-BE49-F238E27FC236}">
                  <a16:creationId xmlns:a16="http://schemas.microsoft.com/office/drawing/2014/main" id="{558A70DC-D922-4754-8509-C5644673E4CE}"/>
                </a:ext>
              </a:extLst>
            </p:cNvPr>
            <p:cNvSpPr/>
            <p:nvPr/>
          </p:nvSpPr>
          <p:spPr>
            <a:xfrm>
              <a:off x="5286299" y="1140424"/>
              <a:ext cx="926446" cy="593876"/>
            </a:xfrm>
            <a:custGeom>
              <a:avLst/>
              <a:gdLst>
                <a:gd name="connsiteX0" fmla="*/ 160346 w 926445"/>
                <a:gd name="connsiteY0" fmla="*/ 607891 h 593875"/>
                <a:gd name="connsiteX1" fmla="*/ 494817 w 926445"/>
                <a:gd name="connsiteY1" fmla="*/ 510020 h 593875"/>
                <a:gd name="connsiteX2" fmla="*/ 603140 w 926445"/>
                <a:gd name="connsiteY2" fmla="*/ 490541 h 593875"/>
                <a:gd name="connsiteX3" fmla="*/ 617155 w 926445"/>
                <a:gd name="connsiteY3" fmla="*/ 488166 h 593875"/>
                <a:gd name="connsiteX4" fmla="*/ 629508 w 926445"/>
                <a:gd name="connsiteY4" fmla="*/ 486740 h 593875"/>
                <a:gd name="connsiteX5" fmla="*/ 654451 w 926445"/>
                <a:gd name="connsiteY5" fmla="*/ 483890 h 593875"/>
                <a:gd name="connsiteX6" fmla="*/ 703861 w 926445"/>
                <a:gd name="connsiteY6" fmla="*/ 477951 h 593875"/>
                <a:gd name="connsiteX7" fmla="*/ 729517 w 926445"/>
                <a:gd name="connsiteY7" fmla="*/ 475576 h 593875"/>
                <a:gd name="connsiteX8" fmla="*/ 755647 w 926445"/>
                <a:gd name="connsiteY8" fmla="*/ 473675 h 593875"/>
                <a:gd name="connsiteX9" fmla="*/ 807908 w 926445"/>
                <a:gd name="connsiteY9" fmla="*/ 469874 h 593875"/>
                <a:gd name="connsiteX10" fmla="*/ 912193 w 926445"/>
                <a:gd name="connsiteY10" fmla="*/ 467261 h 593875"/>
                <a:gd name="connsiteX11" fmla="*/ 928346 w 926445"/>
                <a:gd name="connsiteY11" fmla="*/ 467499 h 593875"/>
                <a:gd name="connsiteX12" fmla="*/ 928346 w 926445"/>
                <a:gd name="connsiteY12" fmla="*/ 0 h 593875"/>
                <a:gd name="connsiteX13" fmla="*/ 890338 w 926445"/>
                <a:gd name="connsiteY13" fmla="*/ 2851 h 593875"/>
                <a:gd name="connsiteX14" fmla="*/ 763486 w 926445"/>
                <a:gd name="connsiteY14" fmla="*/ 17104 h 593875"/>
                <a:gd name="connsiteX15" fmla="*/ 700060 w 926445"/>
                <a:gd name="connsiteY15" fmla="*/ 27318 h 593875"/>
                <a:gd name="connsiteX16" fmla="*/ 668704 w 926445"/>
                <a:gd name="connsiteY16" fmla="*/ 32307 h 593875"/>
                <a:gd name="connsiteX17" fmla="*/ 636872 w 926445"/>
                <a:gd name="connsiteY17" fmla="*/ 38008 h 593875"/>
                <a:gd name="connsiteX18" fmla="*/ 571783 w 926445"/>
                <a:gd name="connsiteY18" fmla="*/ 51548 h 593875"/>
                <a:gd name="connsiteX19" fmla="*/ 539476 w 926445"/>
                <a:gd name="connsiteY19" fmla="*/ 58437 h 593875"/>
                <a:gd name="connsiteX20" fmla="*/ 523323 w 926445"/>
                <a:gd name="connsiteY20" fmla="*/ 62001 h 593875"/>
                <a:gd name="connsiteX21" fmla="*/ 508833 w 926445"/>
                <a:gd name="connsiteY21" fmla="*/ 65801 h 593875"/>
                <a:gd name="connsiteX22" fmla="*/ 452771 w 926445"/>
                <a:gd name="connsiteY22" fmla="*/ 80767 h 593875"/>
                <a:gd name="connsiteX23" fmla="*/ 424740 w 926445"/>
                <a:gd name="connsiteY23" fmla="*/ 88369 h 593875"/>
                <a:gd name="connsiteX24" fmla="*/ 410724 w 926445"/>
                <a:gd name="connsiteY24" fmla="*/ 92169 h 593875"/>
                <a:gd name="connsiteX25" fmla="*/ 407161 w 926445"/>
                <a:gd name="connsiteY25" fmla="*/ 93120 h 593875"/>
                <a:gd name="connsiteX26" fmla="*/ 398134 w 926445"/>
                <a:gd name="connsiteY26" fmla="*/ 95495 h 593875"/>
                <a:gd name="connsiteX27" fmla="*/ 390532 w 926445"/>
                <a:gd name="connsiteY27" fmla="*/ 97871 h 593875"/>
                <a:gd name="connsiteX28" fmla="*/ 0 w 926445"/>
                <a:gd name="connsiteY28" fmla="*/ 250140 h 593875"/>
                <a:gd name="connsiteX29" fmla="*/ 160346 w 926445"/>
                <a:gd name="connsiteY29" fmla="*/ 607891 h 59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26445" h="593875">
                  <a:moveTo>
                    <a:pt x="160346" y="607891"/>
                  </a:moveTo>
                  <a:cubicBezTo>
                    <a:pt x="268907" y="565845"/>
                    <a:pt x="381030" y="532825"/>
                    <a:pt x="494817" y="510020"/>
                  </a:cubicBezTo>
                  <a:lnTo>
                    <a:pt x="603140" y="490541"/>
                  </a:lnTo>
                  <a:cubicBezTo>
                    <a:pt x="607653" y="489829"/>
                    <a:pt x="612879" y="488641"/>
                    <a:pt x="617155" y="488166"/>
                  </a:cubicBezTo>
                  <a:lnTo>
                    <a:pt x="629508" y="486740"/>
                  </a:lnTo>
                  <a:lnTo>
                    <a:pt x="654451" y="483890"/>
                  </a:lnTo>
                  <a:lnTo>
                    <a:pt x="703861" y="477951"/>
                  </a:lnTo>
                  <a:cubicBezTo>
                    <a:pt x="711938" y="476763"/>
                    <a:pt x="720727" y="476288"/>
                    <a:pt x="729517" y="475576"/>
                  </a:cubicBezTo>
                  <a:lnTo>
                    <a:pt x="755647" y="473675"/>
                  </a:lnTo>
                  <a:lnTo>
                    <a:pt x="807908" y="469874"/>
                  </a:lnTo>
                  <a:cubicBezTo>
                    <a:pt x="842590" y="468211"/>
                    <a:pt x="877510" y="468211"/>
                    <a:pt x="912193" y="467261"/>
                  </a:cubicBezTo>
                  <a:cubicBezTo>
                    <a:pt x="917419" y="467261"/>
                    <a:pt x="922882" y="467499"/>
                    <a:pt x="928346" y="467499"/>
                  </a:cubicBezTo>
                  <a:lnTo>
                    <a:pt x="928346" y="0"/>
                  </a:lnTo>
                  <a:cubicBezTo>
                    <a:pt x="915756" y="950"/>
                    <a:pt x="902928" y="1663"/>
                    <a:pt x="890338" y="2851"/>
                  </a:cubicBezTo>
                  <a:cubicBezTo>
                    <a:pt x="848054" y="7602"/>
                    <a:pt x="805533" y="11165"/>
                    <a:pt x="763486" y="17104"/>
                  </a:cubicBezTo>
                  <a:lnTo>
                    <a:pt x="700060" y="27318"/>
                  </a:lnTo>
                  <a:lnTo>
                    <a:pt x="668704" y="32307"/>
                  </a:lnTo>
                  <a:cubicBezTo>
                    <a:pt x="658251" y="33970"/>
                    <a:pt x="647799" y="35633"/>
                    <a:pt x="636872" y="38008"/>
                  </a:cubicBezTo>
                  <a:lnTo>
                    <a:pt x="571783" y="51548"/>
                  </a:lnTo>
                  <a:lnTo>
                    <a:pt x="539476" y="58437"/>
                  </a:lnTo>
                  <a:lnTo>
                    <a:pt x="523323" y="62001"/>
                  </a:lnTo>
                  <a:cubicBezTo>
                    <a:pt x="517859" y="63188"/>
                    <a:pt x="513821" y="64376"/>
                    <a:pt x="508833" y="65801"/>
                  </a:cubicBezTo>
                  <a:lnTo>
                    <a:pt x="452771" y="80767"/>
                  </a:lnTo>
                  <a:lnTo>
                    <a:pt x="424740" y="88369"/>
                  </a:lnTo>
                  <a:lnTo>
                    <a:pt x="410724" y="92169"/>
                  </a:lnTo>
                  <a:lnTo>
                    <a:pt x="407161" y="93120"/>
                  </a:lnTo>
                  <a:cubicBezTo>
                    <a:pt x="395521" y="95970"/>
                    <a:pt x="401697" y="94545"/>
                    <a:pt x="398134" y="95495"/>
                  </a:cubicBezTo>
                  <a:lnTo>
                    <a:pt x="390532" y="97871"/>
                  </a:lnTo>
                  <a:cubicBezTo>
                    <a:pt x="255842" y="137542"/>
                    <a:pt x="124951" y="188852"/>
                    <a:pt x="0" y="250140"/>
                  </a:cubicBezTo>
                  <a:lnTo>
                    <a:pt x="160346" y="607891"/>
                  </a:lnTo>
                  <a:close/>
                </a:path>
              </a:pathLst>
            </a:custGeom>
            <a:solidFill>
              <a:srgbClr val="FFFFFF">
                <a:alpha val="25000"/>
              </a:srgbClr>
            </a:solidFill>
            <a:ln w="23745" cap="flat">
              <a:noFill/>
              <a:prstDash val="solid"/>
              <a:miter/>
            </a:ln>
          </p:spPr>
          <p:txBody>
            <a:bodyPr rtlCol="0" anchor="ctr"/>
            <a:lstStyle/>
            <a:p>
              <a:pPr>
                <a:buClr>
                  <a:srgbClr val="000000"/>
                </a:buClr>
              </a:pPr>
              <a:endParaRPr lang="en-US" sz="1400" kern="0">
                <a:solidFill>
                  <a:srgbClr val="000000"/>
                </a:solidFill>
                <a:latin typeface="Arial"/>
                <a:cs typeface="Arial"/>
                <a:sym typeface="Arial"/>
              </a:endParaRPr>
            </a:p>
          </p:txBody>
        </p:sp>
        <p:sp>
          <p:nvSpPr>
            <p:cNvPr id="32" name="Freeform: Shape 31">
              <a:extLst>
                <a:ext uri="{FF2B5EF4-FFF2-40B4-BE49-F238E27FC236}">
                  <a16:creationId xmlns:a16="http://schemas.microsoft.com/office/drawing/2014/main" id="{7625B1E1-AC6B-461F-B928-2878C59E5798}"/>
                </a:ext>
              </a:extLst>
            </p:cNvPr>
            <p:cNvSpPr/>
            <p:nvPr/>
          </p:nvSpPr>
          <p:spPr>
            <a:xfrm>
              <a:off x="4580537" y="1427860"/>
              <a:ext cx="783916" cy="688896"/>
            </a:xfrm>
            <a:custGeom>
              <a:avLst/>
              <a:gdLst>
                <a:gd name="connsiteX0" fmla="*/ 227811 w 783915"/>
                <a:gd name="connsiteY0" fmla="*/ 710750 h 688895"/>
                <a:gd name="connsiteX1" fmla="*/ 426640 w 783915"/>
                <a:gd name="connsiteY1" fmla="*/ 553730 h 688895"/>
                <a:gd name="connsiteX2" fmla="*/ 790567 w 783915"/>
                <a:gd name="connsiteY2" fmla="*/ 351337 h 688895"/>
                <a:gd name="connsiteX3" fmla="*/ 632596 w 783915"/>
                <a:gd name="connsiteY3" fmla="*/ 0 h 688895"/>
                <a:gd name="connsiteX4" fmla="*/ 216408 w 783915"/>
                <a:gd name="connsiteY4" fmla="*/ 279359 h 688895"/>
                <a:gd name="connsiteX5" fmla="*/ 0 w 783915"/>
                <a:gd name="connsiteY5" fmla="*/ 482940 h 688895"/>
                <a:gd name="connsiteX6" fmla="*/ 227811 w 783915"/>
                <a:gd name="connsiteY6" fmla="*/ 710750 h 68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3915" h="688895">
                  <a:moveTo>
                    <a:pt x="227811" y="710750"/>
                  </a:moveTo>
                  <a:cubicBezTo>
                    <a:pt x="290761" y="654688"/>
                    <a:pt x="357038" y="602190"/>
                    <a:pt x="426640" y="553730"/>
                  </a:cubicBezTo>
                  <a:cubicBezTo>
                    <a:pt x="540664" y="474388"/>
                    <a:pt x="662765" y="406448"/>
                    <a:pt x="790567" y="351337"/>
                  </a:cubicBezTo>
                  <a:lnTo>
                    <a:pt x="632596" y="0"/>
                  </a:lnTo>
                  <a:cubicBezTo>
                    <a:pt x="483415" y="79342"/>
                    <a:pt x="343498" y="173174"/>
                    <a:pt x="216408" y="279359"/>
                  </a:cubicBezTo>
                  <a:cubicBezTo>
                    <a:pt x="139442" y="343260"/>
                    <a:pt x="67464" y="411437"/>
                    <a:pt x="0" y="482940"/>
                  </a:cubicBezTo>
                  <a:lnTo>
                    <a:pt x="227811" y="710750"/>
                  </a:lnTo>
                  <a:close/>
                </a:path>
              </a:pathLst>
            </a:custGeom>
            <a:solidFill>
              <a:srgbClr val="FFFFFF">
                <a:alpha val="25000"/>
              </a:srgbClr>
            </a:solidFill>
            <a:ln w="23745" cap="flat">
              <a:noFill/>
              <a:prstDash val="solid"/>
              <a:miter/>
            </a:ln>
          </p:spPr>
          <p:txBody>
            <a:bodyPr rtlCol="0" anchor="ctr"/>
            <a:lstStyle/>
            <a:p>
              <a:pPr>
                <a:buClr>
                  <a:srgbClr val="000000"/>
                </a:buClr>
              </a:pPr>
              <a:endParaRPr lang="en-US" sz="1400" kern="0">
                <a:solidFill>
                  <a:srgbClr val="000000"/>
                </a:solidFill>
                <a:latin typeface="Arial"/>
                <a:cs typeface="Arial"/>
                <a:sym typeface="Arial"/>
              </a:endParaRPr>
            </a:p>
          </p:txBody>
        </p:sp>
        <p:sp>
          <p:nvSpPr>
            <p:cNvPr id="33" name="Freeform: Shape 32">
              <a:extLst>
                <a:ext uri="{FF2B5EF4-FFF2-40B4-BE49-F238E27FC236}">
                  <a16:creationId xmlns:a16="http://schemas.microsoft.com/office/drawing/2014/main" id="{3382CCA3-56F0-432D-B127-52220C4F6671}"/>
                </a:ext>
              </a:extLst>
            </p:cNvPr>
            <p:cNvSpPr/>
            <p:nvPr/>
          </p:nvSpPr>
          <p:spPr>
            <a:xfrm>
              <a:off x="7005925" y="1267751"/>
              <a:ext cx="1045221" cy="926446"/>
            </a:xfrm>
            <a:custGeom>
              <a:avLst/>
              <a:gdLst>
                <a:gd name="connsiteX0" fmla="*/ 324493 w 1045220"/>
                <a:gd name="connsiteY0" fmla="*/ 688421 h 926445"/>
                <a:gd name="connsiteX1" fmla="*/ 611692 w 1045220"/>
                <a:gd name="connsiteY1" fmla="*/ 925021 h 926445"/>
                <a:gd name="connsiteX2" fmla="*/ 627132 w 1045220"/>
                <a:gd name="connsiteY2" fmla="*/ 940699 h 926445"/>
                <a:gd name="connsiteX3" fmla="*/ 1066600 w 1045220"/>
                <a:gd name="connsiteY3" fmla="*/ 501231 h 926445"/>
                <a:gd name="connsiteX4" fmla="*/ 1025504 w 1045220"/>
                <a:gd name="connsiteY4" fmla="*/ 466074 h 926445"/>
                <a:gd name="connsiteX5" fmla="*/ 627132 w 1045220"/>
                <a:gd name="connsiteY5" fmla="*/ 192178 h 926445"/>
                <a:gd name="connsiteX6" fmla="*/ 193366 w 1045220"/>
                <a:gd name="connsiteY6" fmla="*/ 0 h 926445"/>
                <a:gd name="connsiteX7" fmla="*/ 0 w 1045220"/>
                <a:gd name="connsiteY7" fmla="*/ 509545 h 926445"/>
                <a:gd name="connsiteX8" fmla="*/ 324493 w 1045220"/>
                <a:gd name="connsiteY8" fmla="*/ 688421 h 92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5220" h="926445">
                  <a:moveTo>
                    <a:pt x="324493" y="688421"/>
                  </a:moveTo>
                  <a:cubicBezTo>
                    <a:pt x="429728" y="759686"/>
                    <a:pt x="525698" y="839502"/>
                    <a:pt x="611692" y="925021"/>
                  </a:cubicBezTo>
                  <a:cubicBezTo>
                    <a:pt x="616918" y="930247"/>
                    <a:pt x="621906" y="935473"/>
                    <a:pt x="627132" y="940699"/>
                  </a:cubicBezTo>
                  <a:lnTo>
                    <a:pt x="1066600" y="501231"/>
                  </a:lnTo>
                  <a:cubicBezTo>
                    <a:pt x="1053060" y="489353"/>
                    <a:pt x="1039282" y="477713"/>
                    <a:pt x="1025504" y="466074"/>
                  </a:cubicBezTo>
                  <a:cubicBezTo>
                    <a:pt x="903641" y="364402"/>
                    <a:pt x="770138" y="271995"/>
                    <a:pt x="627132" y="192178"/>
                  </a:cubicBezTo>
                  <a:cubicBezTo>
                    <a:pt x="490541" y="115687"/>
                    <a:pt x="344923" y="51073"/>
                    <a:pt x="193366" y="0"/>
                  </a:cubicBezTo>
                  <a:lnTo>
                    <a:pt x="0" y="509545"/>
                  </a:lnTo>
                  <a:cubicBezTo>
                    <a:pt x="115449" y="559906"/>
                    <a:pt x="224247" y="620244"/>
                    <a:pt x="324493" y="688421"/>
                  </a:cubicBezTo>
                  <a:close/>
                </a:path>
              </a:pathLst>
            </a:custGeom>
            <a:solidFill>
              <a:srgbClr val="FFFFFF">
                <a:alpha val="25000"/>
              </a:srgbClr>
            </a:solidFill>
            <a:ln w="23745" cap="flat">
              <a:noFill/>
              <a:prstDash val="solid"/>
              <a:miter/>
            </a:ln>
          </p:spPr>
          <p:txBody>
            <a:bodyPr rtlCol="0" anchor="ctr"/>
            <a:lstStyle/>
            <a:p>
              <a:pPr>
                <a:buClr>
                  <a:srgbClr val="000000"/>
                </a:buClr>
              </a:pPr>
              <a:endParaRPr lang="en-US" sz="1400" kern="0">
                <a:solidFill>
                  <a:srgbClr val="000000"/>
                </a:solidFill>
                <a:latin typeface="Arial"/>
                <a:cs typeface="Arial"/>
                <a:sym typeface="Arial"/>
              </a:endParaRPr>
            </a:p>
          </p:txBody>
        </p:sp>
        <p:sp>
          <p:nvSpPr>
            <p:cNvPr id="34" name="Freeform: Shape 33">
              <a:extLst>
                <a:ext uri="{FF2B5EF4-FFF2-40B4-BE49-F238E27FC236}">
                  <a16:creationId xmlns:a16="http://schemas.microsoft.com/office/drawing/2014/main" id="{90C16FFD-059F-4350-A45E-8C6928621F92}"/>
                </a:ext>
              </a:extLst>
            </p:cNvPr>
            <p:cNvSpPr/>
            <p:nvPr/>
          </p:nvSpPr>
          <p:spPr>
            <a:xfrm>
              <a:off x="4057927" y="2364758"/>
              <a:ext cx="403835" cy="475100"/>
            </a:xfrm>
            <a:custGeom>
              <a:avLst/>
              <a:gdLst>
                <a:gd name="connsiteX0" fmla="*/ 185289 w 403835"/>
                <a:gd name="connsiteY0" fmla="*/ 0 h 475100"/>
                <a:gd name="connsiteX1" fmla="*/ 140392 w 403835"/>
                <a:gd name="connsiteY1" fmla="*/ 80767 h 475100"/>
                <a:gd name="connsiteX2" fmla="*/ 0 w 403835"/>
                <a:gd name="connsiteY2" fmla="*/ 401222 h 475100"/>
                <a:gd name="connsiteX3" fmla="*/ 225198 w 403835"/>
                <a:gd name="connsiteY3" fmla="*/ 486740 h 475100"/>
                <a:gd name="connsiteX4" fmla="*/ 373191 w 403835"/>
                <a:gd name="connsiteY4" fmla="*/ 215696 h 475100"/>
                <a:gd name="connsiteX5" fmla="*/ 417613 w 403835"/>
                <a:gd name="connsiteY5" fmla="*/ 149182 h 475100"/>
                <a:gd name="connsiteX6" fmla="*/ 185289 w 403835"/>
                <a:gd name="connsiteY6" fmla="*/ 0 h 47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835" h="475100">
                  <a:moveTo>
                    <a:pt x="185289" y="0"/>
                  </a:moveTo>
                  <a:cubicBezTo>
                    <a:pt x="160584" y="40859"/>
                    <a:pt x="162247" y="38958"/>
                    <a:pt x="140392" y="80767"/>
                  </a:cubicBezTo>
                  <a:cubicBezTo>
                    <a:pt x="85043" y="185764"/>
                    <a:pt x="38246" y="293137"/>
                    <a:pt x="0" y="401222"/>
                  </a:cubicBezTo>
                  <a:lnTo>
                    <a:pt x="225198" y="486740"/>
                  </a:lnTo>
                  <a:cubicBezTo>
                    <a:pt x="267719" y="394096"/>
                    <a:pt x="316892" y="303352"/>
                    <a:pt x="373191" y="215696"/>
                  </a:cubicBezTo>
                  <a:cubicBezTo>
                    <a:pt x="387444" y="193366"/>
                    <a:pt x="402410" y="171036"/>
                    <a:pt x="417613" y="149182"/>
                  </a:cubicBezTo>
                  <a:lnTo>
                    <a:pt x="185289" y="0"/>
                  </a:lnTo>
                  <a:close/>
                </a:path>
              </a:pathLst>
            </a:custGeom>
            <a:solidFill>
              <a:srgbClr val="FFFFFF"/>
            </a:solidFill>
            <a:ln w="23745" cap="flat">
              <a:noFill/>
              <a:prstDash val="solid"/>
              <a:miter/>
            </a:ln>
          </p:spPr>
          <p:txBody>
            <a:bodyPr rtlCol="0" anchor="ctr"/>
            <a:lstStyle/>
            <a:p>
              <a:pPr>
                <a:buClr>
                  <a:srgbClr val="000000"/>
                </a:buClr>
              </a:pPr>
              <a:endParaRPr lang="en-US" sz="1400" kern="0">
                <a:solidFill>
                  <a:srgbClr val="000000"/>
                </a:solidFill>
                <a:latin typeface="Arial"/>
                <a:cs typeface="Arial"/>
                <a:sym typeface="Arial"/>
              </a:endParaRPr>
            </a:p>
          </p:txBody>
        </p:sp>
        <p:sp>
          <p:nvSpPr>
            <p:cNvPr id="35" name="Freeform: Shape 34">
              <a:extLst>
                <a:ext uri="{FF2B5EF4-FFF2-40B4-BE49-F238E27FC236}">
                  <a16:creationId xmlns:a16="http://schemas.microsoft.com/office/drawing/2014/main" id="{B2F28FBF-A67E-4CD4-8D37-4463BF74C65E}"/>
                </a:ext>
              </a:extLst>
            </p:cNvPr>
            <p:cNvSpPr/>
            <p:nvPr/>
          </p:nvSpPr>
          <p:spPr>
            <a:xfrm>
              <a:off x="4275048" y="1971137"/>
              <a:ext cx="451345" cy="475100"/>
            </a:xfrm>
            <a:custGeom>
              <a:avLst/>
              <a:gdLst>
                <a:gd name="connsiteX0" fmla="*/ 236600 w 451345"/>
                <a:gd name="connsiteY0" fmla="*/ 492679 h 475100"/>
                <a:gd name="connsiteX1" fmla="*/ 473675 w 451345"/>
                <a:gd name="connsiteY1" fmla="*/ 223060 h 475100"/>
                <a:gd name="connsiteX2" fmla="*/ 250615 w 451345"/>
                <a:gd name="connsiteY2" fmla="*/ 0 h 475100"/>
                <a:gd name="connsiteX3" fmla="*/ 0 w 451345"/>
                <a:gd name="connsiteY3" fmla="*/ 339222 h 475100"/>
                <a:gd name="connsiteX4" fmla="*/ 236600 w 451345"/>
                <a:gd name="connsiteY4" fmla="*/ 492679 h 475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345" h="475100">
                  <a:moveTo>
                    <a:pt x="236600" y="492679"/>
                  </a:moveTo>
                  <a:cubicBezTo>
                    <a:pt x="307390" y="397184"/>
                    <a:pt x="386732" y="306677"/>
                    <a:pt x="473675" y="223060"/>
                  </a:cubicBezTo>
                  <a:lnTo>
                    <a:pt x="250615" y="0"/>
                  </a:lnTo>
                  <a:cubicBezTo>
                    <a:pt x="168898" y="92882"/>
                    <a:pt x="65326" y="238025"/>
                    <a:pt x="0" y="339222"/>
                  </a:cubicBezTo>
                  <a:lnTo>
                    <a:pt x="236600" y="492679"/>
                  </a:lnTo>
                  <a:close/>
                </a:path>
              </a:pathLst>
            </a:custGeom>
            <a:solidFill>
              <a:srgbClr val="FFFFFF">
                <a:alpha val="25000"/>
              </a:srgbClr>
            </a:solidFill>
            <a:ln w="23745" cap="flat">
              <a:noFill/>
              <a:prstDash val="solid"/>
              <a:miter/>
            </a:ln>
          </p:spPr>
          <p:txBody>
            <a:bodyPr rtlCol="0" anchor="ctr"/>
            <a:lstStyle/>
            <a:p>
              <a:pPr>
                <a:buClr>
                  <a:srgbClr val="000000"/>
                </a:buClr>
              </a:pPr>
              <a:endParaRPr lang="en-US" sz="1400" kern="0">
                <a:solidFill>
                  <a:srgbClr val="000000"/>
                </a:solidFill>
                <a:latin typeface="Arial"/>
                <a:cs typeface="Arial"/>
                <a:sym typeface="Arial"/>
              </a:endParaRPr>
            </a:p>
          </p:txBody>
        </p:sp>
      </p:grpSp>
      <p:sp>
        <p:nvSpPr>
          <p:cNvPr id="36" name="Google Shape;483;p67">
            <a:extLst>
              <a:ext uri="{FF2B5EF4-FFF2-40B4-BE49-F238E27FC236}">
                <a16:creationId xmlns:a16="http://schemas.microsoft.com/office/drawing/2014/main" id="{D3F67970-A959-42AD-B4D3-BBBE4A036610}"/>
              </a:ext>
            </a:extLst>
          </p:cNvPr>
          <p:cNvSpPr txBox="1">
            <a:spLocks/>
          </p:cNvSpPr>
          <p:nvPr/>
        </p:nvSpPr>
        <p:spPr>
          <a:xfrm>
            <a:off x="4052248" y="3702198"/>
            <a:ext cx="4126129" cy="756232"/>
          </a:xfrm>
          <a:prstGeom prst="rect">
            <a:avLst/>
          </a:prstGeom>
          <a:noFill/>
          <a:ln>
            <a:noFill/>
          </a:ln>
        </p:spPr>
        <p:txBody>
          <a:bodyPr spcFirstLastPara="1" wrap="square" lIns="121875" tIns="121875" rIns="121875" bIns="121875" anchor="t" anchorCtr="0">
            <a:noAutofit/>
          </a:bodyPr>
          <a:lstStyle>
            <a:defPPr marR="0" lvl="0" algn="l" rtl="0">
              <a:lnSpc>
                <a:spcPct val="100000"/>
              </a:lnSpc>
              <a:spcBef>
                <a:spcPts val="0"/>
              </a:spcBef>
              <a:spcAft>
                <a:spcPts val="0"/>
              </a:spcAft>
            </a:defPPr>
            <a:lvl1pPr marL="457200" marR="0" lvl="0" indent="-381000" algn="l" rtl="0">
              <a:lnSpc>
                <a:spcPct val="115000"/>
              </a:lnSpc>
              <a:spcBef>
                <a:spcPts val="0"/>
              </a:spcBef>
              <a:spcAft>
                <a:spcPts val="0"/>
              </a:spcAft>
              <a:buClr>
                <a:schemeClr val="dk2"/>
              </a:buClr>
              <a:buSzPts val="2400"/>
              <a:buFont typeface="Calibri"/>
              <a:buChar char="●"/>
              <a:defRPr sz="2400" b="0" i="0" u="none" strike="noStrike" cap="none">
                <a:solidFill>
                  <a:schemeClr val="dk2"/>
                </a:solidFill>
                <a:latin typeface="Calibri"/>
                <a:ea typeface="Calibri"/>
                <a:cs typeface="Calibri"/>
                <a:sym typeface="Calibri"/>
              </a:defRPr>
            </a:lvl1pPr>
            <a:lvl2pPr marL="914400" marR="0" lvl="1" indent="-349250" algn="l" rtl="0">
              <a:lnSpc>
                <a:spcPct val="115000"/>
              </a:lnSpc>
              <a:spcBef>
                <a:spcPts val="2100"/>
              </a:spcBef>
              <a:spcAft>
                <a:spcPts val="0"/>
              </a:spcAft>
              <a:buClr>
                <a:schemeClr val="dk2"/>
              </a:buClr>
              <a:buSzPts val="1900"/>
              <a:buFont typeface="Calibri"/>
              <a:buChar char="○"/>
              <a:defRPr sz="1900" b="0" i="0" u="none" strike="noStrike" cap="none">
                <a:solidFill>
                  <a:schemeClr val="dk2"/>
                </a:solidFill>
                <a:latin typeface="Calibri"/>
                <a:ea typeface="Calibri"/>
                <a:cs typeface="Calibri"/>
                <a:sym typeface="Calibri"/>
              </a:defRPr>
            </a:lvl2pPr>
            <a:lvl3pPr marL="1371600" marR="0" lvl="2" indent="-349250" algn="l" rtl="0">
              <a:lnSpc>
                <a:spcPct val="115000"/>
              </a:lnSpc>
              <a:spcBef>
                <a:spcPts val="2100"/>
              </a:spcBef>
              <a:spcAft>
                <a:spcPts val="0"/>
              </a:spcAft>
              <a:buClr>
                <a:schemeClr val="dk2"/>
              </a:buClr>
              <a:buSzPts val="1900"/>
              <a:buFont typeface="Calibri"/>
              <a:buChar char="■"/>
              <a:defRPr sz="1900" b="0" i="0" u="none" strike="noStrike" cap="none">
                <a:solidFill>
                  <a:schemeClr val="dk2"/>
                </a:solidFill>
                <a:latin typeface="Calibri"/>
                <a:ea typeface="Calibri"/>
                <a:cs typeface="Calibri"/>
                <a:sym typeface="Calibri"/>
              </a:defRPr>
            </a:lvl3pPr>
            <a:lvl4pPr marL="1828800" marR="0" lvl="3" indent="-349250" algn="l" rtl="0">
              <a:lnSpc>
                <a:spcPct val="115000"/>
              </a:lnSpc>
              <a:spcBef>
                <a:spcPts val="2100"/>
              </a:spcBef>
              <a:spcAft>
                <a:spcPts val="0"/>
              </a:spcAft>
              <a:buClr>
                <a:schemeClr val="dk2"/>
              </a:buClr>
              <a:buSzPts val="1900"/>
              <a:buFont typeface="Calibri"/>
              <a:buChar char="●"/>
              <a:defRPr sz="1900" b="0" i="0" u="none" strike="noStrike" cap="none">
                <a:solidFill>
                  <a:schemeClr val="dk2"/>
                </a:solidFill>
                <a:latin typeface="Calibri"/>
                <a:ea typeface="Calibri"/>
                <a:cs typeface="Calibri"/>
                <a:sym typeface="Calibri"/>
              </a:defRPr>
            </a:lvl4pPr>
            <a:lvl5pPr marL="2286000" marR="0" lvl="4" indent="-349250" algn="l" rtl="0">
              <a:lnSpc>
                <a:spcPct val="115000"/>
              </a:lnSpc>
              <a:spcBef>
                <a:spcPts val="2100"/>
              </a:spcBef>
              <a:spcAft>
                <a:spcPts val="0"/>
              </a:spcAft>
              <a:buClr>
                <a:schemeClr val="dk2"/>
              </a:buClr>
              <a:buSzPts val="1900"/>
              <a:buFont typeface="Calibri"/>
              <a:buChar char="○"/>
              <a:defRPr sz="1900" b="0" i="0" u="none" strike="noStrike" cap="none">
                <a:solidFill>
                  <a:schemeClr val="dk2"/>
                </a:solidFill>
                <a:latin typeface="Calibri"/>
                <a:ea typeface="Calibri"/>
                <a:cs typeface="Calibri"/>
                <a:sym typeface="Calibri"/>
              </a:defRPr>
            </a:lvl5pPr>
            <a:lvl6pPr marL="2743200" marR="0" lvl="5" indent="-349250" algn="l" rtl="0">
              <a:lnSpc>
                <a:spcPct val="115000"/>
              </a:lnSpc>
              <a:spcBef>
                <a:spcPts val="2100"/>
              </a:spcBef>
              <a:spcAft>
                <a:spcPts val="0"/>
              </a:spcAft>
              <a:buClr>
                <a:schemeClr val="dk2"/>
              </a:buClr>
              <a:buSzPts val="1900"/>
              <a:buFont typeface="Calibri"/>
              <a:buChar char="■"/>
              <a:defRPr sz="1900" b="0" i="0" u="none" strike="noStrike" cap="none">
                <a:solidFill>
                  <a:schemeClr val="dk2"/>
                </a:solidFill>
                <a:latin typeface="Calibri"/>
                <a:ea typeface="Calibri"/>
                <a:cs typeface="Calibri"/>
                <a:sym typeface="Calibri"/>
              </a:defRPr>
            </a:lvl6pPr>
            <a:lvl7pPr marL="3200400" marR="0" lvl="6" indent="-349250" algn="l" rtl="0">
              <a:lnSpc>
                <a:spcPct val="115000"/>
              </a:lnSpc>
              <a:spcBef>
                <a:spcPts val="2100"/>
              </a:spcBef>
              <a:spcAft>
                <a:spcPts val="0"/>
              </a:spcAft>
              <a:buClr>
                <a:schemeClr val="dk2"/>
              </a:buClr>
              <a:buSzPts val="1900"/>
              <a:buFont typeface="Calibri"/>
              <a:buChar char="●"/>
              <a:defRPr sz="1900" b="0" i="0" u="none" strike="noStrike" cap="none">
                <a:solidFill>
                  <a:schemeClr val="dk2"/>
                </a:solidFill>
                <a:latin typeface="Calibri"/>
                <a:ea typeface="Calibri"/>
                <a:cs typeface="Calibri"/>
                <a:sym typeface="Calibri"/>
              </a:defRPr>
            </a:lvl7pPr>
            <a:lvl8pPr marL="3657600" marR="0" lvl="7" indent="-349250" algn="l" rtl="0">
              <a:lnSpc>
                <a:spcPct val="115000"/>
              </a:lnSpc>
              <a:spcBef>
                <a:spcPts val="2100"/>
              </a:spcBef>
              <a:spcAft>
                <a:spcPts val="0"/>
              </a:spcAft>
              <a:buClr>
                <a:schemeClr val="dk2"/>
              </a:buClr>
              <a:buSzPts val="1900"/>
              <a:buFont typeface="Calibri"/>
              <a:buChar char="○"/>
              <a:defRPr sz="1900" b="0" i="0" u="none" strike="noStrike" cap="none">
                <a:solidFill>
                  <a:schemeClr val="dk2"/>
                </a:solidFill>
                <a:latin typeface="Calibri"/>
                <a:ea typeface="Calibri"/>
                <a:cs typeface="Calibri"/>
                <a:sym typeface="Calibri"/>
              </a:defRPr>
            </a:lvl8pPr>
            <a:lvl9pPr marL="4114800" marR="0" lvl="8" indent="-349250" algn="l" rtl="0">
              <a:lnSpc>
                <a:spcPct val="115000"/>
              </a:lnSpc>
              <a:spcBef>
                <a:spcPts val="2100"/>
              </a:spcBef>
              <a:spcAft>
                <a:spcPts val="2100"/>
              </a:spcAft>
              <a:buClr>
                <a:schemeClr val="dk2"/>
              </a:buClr>
              <a:buSzPts val="1900"/>
              <a:buFont typeface="Calibri"/>
              <a:buChar char="■"/>
              <a:defRPr sz="1900" b="0" i="0" u="none" strike="noStrike" cap="none">
                <a:solidFill>
                  <a:schemeClr val="dk2"/>
                </a:solidFill>
                <a:latin typeface="Calibri"/>
                <a:ea typeface="Calibri"/>
                <a:cs typeface="Calibri"/>
                <a:sym typeface="Calibri"/>
              </a:defRPr>
            </a:lvl9pPr>
          </a:lstStyle>
          <a:p>
            <a:pPr marL="0" indent="0" algn="ctr">
              <a:lnSpc>
                <a:spcPct val="80000"/>
              </a:lnSpc>
              <a:spcAft>
                <a:spcPts val="2100"/>
              </a:spcAft>
              <a:buClr>
                <a:srgbClr val="595959"/>
              </a:buClr>
              <a:buNone/>
            </a:pPr>
            <a:r>
              <a:rPr lang="en-US" sz="2800" kern="0">
                <a:solidFill>
                  <a:srgbClr val="FFFFFF"/>
                </a:solidFill>
                <a:latin typeface="Arial"/>
              </a:rPr>
              <a:t>EQUITY EXPOSURE</a:t>
            </a:r>
          </a:p>
        </p:txBody>
      </p:sp>
      <p:sp>
        <p:nvSpPr>
          <p:cNvPr id="38" name="Google Shape;442;p62">
            <a:extLst>
              <a:ext uri="{FF2B5EF4-FFF2-40B4-BE49-F238E27FC236}">
                <a16:creationId xmlns:a16="http://schemas.microsoft.com/office/drawing/2014/main" id="{43047F45-8919-4C46-8D75-7C1D3C39F077}"/>
              </a:ext>
            </a:extLst>
          </p:cNvPr>
          <p:cNvSpPr txBox="1">
            <a:spLocks noGrp="1"/>
          </p:cNvSpPr>
          <p:nvPr>
            <p:ph type="title"/>
          </p:nvPr>
        </p:nvSpPr>
        <p:spPr/>
        <p:txBody>
          <a:bodyPr/>
          <a:lstStyle/>
          <a:p>
            <a:pPr lvl="0"/>
            <a:r>
              <a:rPr lang="en-US"/>
              <a:t>REWARD vs RISK</a:t>
            </a:r>
          </a:p>
        </p:txBody>
      </p:sp>
      <p:sp>
        <p:nvSpPr>
          <p:cNvPr id="9" name="Text Placeholder 8">
            <a:extLst>
              <a:ext uri="{FF2B5EF4-FFF2-40B4-BE49-F238E27FC236}">
                <a16:creationId xmlns:a16="http://schemas.microsoft.com/office/drawing/2014/main" id="{6E866976-0EEC-4925-A3C1-D3DAF67E9587}"/>
              </a:ext>
            </a:extLst>
          </p:cNvPr>
          <p:cNvSpPr>
            <a:spLocks noGrp="1"/>
          </p:cNvSpPr>
          <p:nvPr>
            <p:ph type="body" sz="quarter" idx="13"/>
          </p:nvPr>
        </p:nvSpPr>
        <p:spPr/>
        <p:txBody>
          <a:bodyPr/>
          <a:lstStyle/>
          <a:p>
            <a:endParaRPr lang="en-US"/>
          </a:p>
        </p:txBody>
      </p:sp>
      <p:sp>
        <p:nvSpPr>
          <p:cNvPr id="37" name="Slide Number Placeholder 2">
            <a:extLst>
              <a:ext uri="{FF2B5EF4-FFF2-40B4-BE49-F238E27FC236}">
                <a16:creationId xmlns:a16="http://schemas.microsoft.com/office/drawing/2014/main" id="{0BD6F0E3-0DA3-4AB7-9AC2-B7E0B254BDBA}"/>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DAFE14-7A0B-5947-9BC6-2596D2D26B76}" type="slidenum">
              <a:rPr kumimoji="0" lang="en-US" sz="10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0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48842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22" presetClass="entr" presetSubtype="8"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left)">
                                      <p:cBhvr>
                                        <p:cTn id="10" dur="5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6">
                                            <p:txEl>
                                              <p:pRg st="0" end="0"/>
                                            </p:txEl>
                                          </p:spTgt>
                                        </p:tgtEl>
                                        <p:attrNameLst>
                                          <p:attrName>style.visibility</p:attrName>
                                        </p:attrNameLst>
                                      </p:cBhvr>
                                      <p:to>
                                        <p:strVal val="visible"/>
                                      </p:to>
                                    </p:set>
                                    <p:animEffect transition="in" filter="fade">
                                      <p:cBhvr>
                                        <p:cTn id="13" dur="500"/>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7" name="Title 6">
            <a:extLst>
              <a:ext uri="{FF2B5EF4-FFF2-40B4-BE49-F238E27FC236}">
                <a16:creationId xmlns:a16="http://schemas.microsoft.com/office/drawing/2014/main" id="{2B95FD52-E46D-46DE-B68A-3D208A6ECA65}"/>
              </a:ext>
            </a:extLst>
          </p:cNvPr>
          <p:cNvSpPr>
            <a:spLocks noGrp="1"/>
          </p:cNvSpPr>
          <p:nvPr>
            <p:ph type="title"/>
          </p:nvPr>
        </p:nvSpPr>
        <p:spPr/>
        <p:txBody>
          <a:bodyPr/>
          <a:lstStyle/>
          <a:p>
            <a:r>
              <a:rPr lang="en-US"/>
              <a:t>Lifetime Investment Models</a:t>
            </a:r>
          </a:p>
        </p:txBody>
      </p:sp>
      <p:sp>
        <p:nvSpPr>
          <p:cNvPr id="2" name="Text Placeholder 1">
            <a:extLst>
              <a:ext uri="{FF2B5EF4-FFF2-40B4-BE49-F238E27FC236}">
                <a16:creationId xmlns:a16="http://schemas.microsoft.com/office/drawing/2014/main" id="{B11A8276-5E37-8013-BA2F-6F6DDDFF1347}"/>
              </a:ext>
            </a:extLst>
          </p:cNvPr>
          <p:cNvSpPr>
            <a:spLocks noGrp="1"/>
          </p:cNvSpPr>
          <p:nvPr>
            <p:ph type="body" sz="quarter" idx="13"/>
          </p:nvPr>
        </p:nvSpPr>
        <p:spPr/>
        <p:txBody>
          <a:bodyPr/>
          <a:lstStyle/>
          <a:p>
            <a:endParaRPr lang="en-US"/>
          </a:p>
        </p:txBody>
      </p:sp>
      <p:sp>
        <p:nvSpPr>
          <p:cNvPr id="20" name="Slide Number Placeholder 2">
            <a:extLst>
              <a:ext uri="{FF2B5EF4-FFF2-40B4-BE49-F238E27FC236}">
                <a16:creationId xmlns:a16="http://schemas.microsoft.com/office/drawing/2014/main" id="{7A2E2C60-CE70-443F-AE70-4A42A37D1D7A}"/>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DAFE14-7A0B-5947-9BC6-2596D2D26B76}" type="slidenum">
              <a:rPr kumimoji="0" lang="en-US" sz="10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0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3" name="Google Shape;355;p57">
            <a:extLst>
              <a:ext uri="{FF2B5EF4-FFF2-40B4-BE49-F238E27FC236}">
                <a16:creationId xmlns:a16="http://schemas.microsoft.com/office/drawing/2014/main" id="{A5BC0482-2D85-18E3-D69C-7CE3D7A330E5}"/>
              </a:ext>
            </a:extLst>
          </p:cNvPr>
          <p:cNvSpPr txBox="1"/>
          <p:nvPr/>
        </p:nvSpPr>
        <p:spPr>
          <a:xfrm>
            <a:off x="793165" y="1790180"/>
            <a:ext cx="864019" cy="286745"/>
          </a:xfrm>
          <a:prstGeom prst="rect">
            <a:avLst/>
          </a:prstGeom>
          <a:noFill/>
          <a:ln>
            <a:noFill/>
          </a:ln>
        </p:spPr>
        <p:txBody>
          <a:bodyPr spcFirstLastPara="1" wrap="square" lIns="91406" tIns="45694" rIns="91406" bIns="45694" anchor="t" anchorCtr="0">
            <a:noAutofit/>
          </a:bodyPr>
          <a:lstStyle/>
          <a:p>
            <a:pPr marL="0" marR="0" lvl="0" indent="0" algn="ctr" defTabSz="914126" rtl="0" eaLnBrk="1" fontAlgn="auto" latinLnBrk="0" hangingPunct="1">
              <a:lnSpc>
                <a:spcPct val="100000"/>
              </a:lnSpc>
              <a:spcBef>
                <a:spcPts val="0"/>
              </a:spcBef>
              <a:spcAft>
                <a:spcPts val="0"/>
              </a:spcAft>
              <a:buClr>
                <a:srgbClr val="000000"/>
              </a:buClr>
              <a:buSzTx/>
              <a:buFontTx/>
              <a:buNone/>
              <a:tabLst/>
              <a:defRPr/>
            </a:pPr>
            <a:r>
              <a:rPr kumimoji="0" lang="en" sz="1200" b="1" i="0" u="none" strike="noStrike" kern="0" cap="none" spc="0" normalizeH="0" baseline="0" noProof="0">
                <a:ln>
                  <a:noFill/>
                </a:ln>
                <a:solidFill>
                  <a:srgbClr val="000000">
                    <a:lumMod val="75000"/>
                    <a:lumOff val="25000"/>
                  </a:srgbClr>
                </a:solidFill>
                <a:effectLst/>
                <a:uLnTx/>
                <a:uFillTx/>
                <a:latin typeface="Neue Haas Grotesk Text Pro"/>
                <a:ea typeface="Calibri"/>
                <a:cs typeface="Calibri"/>
                <a:sym typeface="Calibri"/>
              </a:rPr>
              <a:t>HIGHER</a:t>
            </a:r>
            <a:endParaRPr kumimoji="0" sz="1050" b="1" i="0" u="none" strike="noStrike" kern="0" cap="none" spc="0" normalizeH="0" baseline="0" noProof="0">
              <a:ln>
                <a:noFill/>
              </a:ln>
              <a:solidFill>
                <a:srgbClr val="000000">
                  <a:lumMod val="75000"/>
                  <a:lumOff val="25000"/>
                </a:srgbClr>
              </a:solidFill>
              <a:effectLst/>
              <a:uLnTx/>
              <a:uFillTx/>
              <a:latin typeface="Neue Haas Grotesk Text Pro"/>
              <a:ea typeface="Calibri"/>
              <a:cs typeface="Calibri"/>
              <a:sym typeface="Calibri"/>
            </a:endParaRPr>
          </a:p>
        </p:txBody>
      </p:sp>
      <p:sp>
        <p:nvSpPr>
          <p:cNvPr id="4" name="Google Shape;356;p57">
            <a:extLst>
              <a:ext uri="{FF2B5EF4-FFF2-40B4-BE49-F238E27FC236}">
                <a16:creationId xmlns:a16="http://schemas.microsoft.com/office/drawing/2014/main" id="{64278017-532C-A29B-ACEB-CAE314B926B3}"/>
              </a:ext>
            </a:extLst>
          </p:cNvPr>
          <p:cNvSpPr txBox="1"/>
          <p:nvPr/>
        </p:nvSpPr>
        <p:spPr>
          <a:xfrm>
            <a:off x="788404" y="5964734"/>
            <a:ext cx="873541" cy="286745"/>
          </a:xfrm>
          <a:prstGeom prst="rect">
            <a:avLst/>
          </a:prstGeom>
          <a:noFill/>
          <a:ln>
            <a:noFill/>
          </a:ln>
        </p:spPr>
        <p:txBody>
          <a:bodyPr spcFirstLastPara="1" wrap="square" lIns="91406" tIns="45694" rIns="91406" bIns="45694" anchor="t" anchorCtr="0">
            <a:noAutofit/>
          </a:bodyPr>
          <a:lstStyle/>
          <a:p>
            <a:pPr marL="0" marR="0" lvl="0" indent="0" algn="ctr" defTabSz="914126" rtl="0" eaLnBrk="1" fontAlgn="auto" latinLnBrk="0" hangingPunct="1">
              <a:lnSpc>
                <a:spcPct val="100000"/>
              </a:lnSpc>
              <a:spcBef>
                <a:spcPts val="0"/>
              </a:spcBef>
              <a:spcAft>
                <a:spcPts val="0"/>
              </a:spcAft>
              <a:buClr>
                <a:srgbClr val="000000"/>
              </a:buClr>
              <a:buSzTx/>
              <a:buFontTx/>
              <a:buNone/>
              <a:tabLst/>
              <a:defRPr/>
            </a:pPr>
            <a:r>
              <a:rPr kumimoji="0" lang="en" sz="1200" b="1" i="0" u="none" strike="noStrike" kern="0" cap="none" spc="0" normalizeH="0" baseline="0" noProof="0">
                <a:ln>
                  <a:noFill/>
                </a:ln>
                <a:solidFill>
                  <a:srgbClr val="000000">
                    <a:lumMod val="75000"/>
                    <a:lumOff val="25000"/>
                  </a:srgbClr>
                </a:solidFill>
                <a:effectLst/>
                <a:uLnTx/>
                <a:uFillTx/>
                <a:latin typeface="Neue Haas Grotesk Text Pro"/>
                <a:ea typeface="+mn-ea"/>
                <a:cs typeface="Calibri"/>
                <a:sym typeface="Calibri"/>
              </a:rPr>
              <a:t>LOWER </a:t>
            </a:r>
            <a:endParaRPr kumimoji="0" sz="1200" b="1" i="0" u="none" strike="noStrike" kern="0" cap="none" spc="0" normalizeH="0" baseline="0" noProof="0">
              <a:ln>
                <a:noFill/>
              </a:ln>
              <a:solidFill>
                <a:srgbClr val="000000">
                  <a:lumMod val="75000"/>
                  <a:lumOff val="25000"/>
                </a:srgbClr>
              </a:solidFill>
              <a:effectLst/>
              <a:uLnTx/>
              <a:uFillTx/>
              <a:latin typeface="Neue Haas Grotesk Text Pro"/>
              <a:ea typeface="+mn-ea"/>
              <a:cs typeface="Calibri"/>
              <a:sym typeface="Calibri"/>
            </a:endParaRPr>
          </a:p>
        </p:txBody>
      </p:sp>
      <p:grpSp>
        <p:nvGrpSpPr>
          <p:cNvPr id="31" name="Group 30">
            <a:extLst>
              <a:ext uri="{FF2B5EF4-FFF2-40B4-BE49-F238E27FC236}">
                <a16:creationId xmlns:a16="http://schemas.microsoft.com/office/drawing/2014/main" id="{96DBD191-DB7B-5DD3-EBF8-B129B14AD57B}"/>
              </a:ext>
            </a:extLst>
          </p:cNvPr>
          <p:cNvGrpSpPr/>
          <p:nvPr/>
        </p:nvGrpSpPr>
        <p:grpSpPr>
          <a:xfrm>
            <a:off x="1845961" y="2641208"/>
            <a:ext cx="5757945" cy="1056914"/>
            <a:chOff x="1845961" y="2514923"/>
            <a:chExt cx="5757945" cy="1056914"/>
          </a:xfrm>
        </p:grpSpPr>
        <p:sp>
          <p:nvSpPr>
            <p:cNvPr id="5" name="Google Shape;367;p57">
              <a:extLst>
                <a:ext uri="{FF2B5EF4-FFF2-40B4-BE49-F238E27FC236}">
                  <a16:creationId xmlns:a16="http://schemas.microsoft.com/office/drawing/2014/main" id="{1D41F339-2C38-1325-0830-EB9CD7647115}"/>
                </a:ext>
              </a:extLst>
            </p:cNvPr>
            <p:cNvSpPr txBox="1"/>
            <p:nvPr/>
          </p:nvSpPr>
          <p:spPr>
            <a:xfrm>
              <a:off x="3039852" y="2588197"/>
              <a:ext cx="4564054" cy="765519"/>
            </a:xfrm>
            <a:prstGeom prst="rect">
              <a:avLst/>
            </a:prstGeom>
            <a:noFill/>
            <a:ln>
              <a:noFill/>
            </a:ln>
          </p:spPr>
          <p:txBody>
            <a:bodyPr spcFirstLastPara="1" wrap="square" lIns="68569" tIns="68569" rIns="68569" bIns="68569" anchor="ctr" anchorCtr="0">
              <a:noAutofit/>
            </a:bodyPr>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n" sz="1799" b="1" i="0" u="none" strike="noStrike" kern="0" cap="none" spc="0" normalizeH="0" baseline="0" noProof="0">
                  <a:ln>
                    <a:noFill/>
                  </a:ln>
                  <a:solidFill>
                    <a:srgbClr val="000000">
                      <a:lumMod val="75000"/>
                      <a:lumOff val="25000"/>
                    </a:srgbClr>
                  </a:solidFill>
                  <a:effectLst/>
                  <a:uLnTx/>
                  <a:uFillTx/>
                  <a:latin typeface="Neue Haas Grotesk Text Pro"/>
                  <a:ea typeface="Calibri"/>
                  <a:cs typeface="Calibri"/>
                  <a:sym typeface="Calibri"/>
                </a:rPr>
                <a:t>GROWTH PORTFOLIO</a:t>
              </a:r>
              <a:endParaRPr kumimoji="0" sz="1799" b="1" i="0" u="none" strike="noStrike" kern="0" cap="none" spc="0" normalizeH="0" baseline="0" noProof="0">
                <a:ln>
                  <a:noFill/>
                </a:ln>
                <a:solidFill>
                  <a:srgbClr val="000000">
                    <a:lumMod val="75000"/>
                    <a:lumOff val="25000"/>
                  </a:srgbClr>
                </a:solidFill>
                <a:effectLst/>
                <a:uLnTx/>
                <a:uFillTx/>
                <a:latin typeface="Neue Haas Grotesk Text Pro"/>
                <a:ea typeface="Calibri"/>
                <a:cs typeface="Calibri"/>
                <a:sym typeface="Calibri"/>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n" sz="1600" b="1" i="0" u="none" strike="noStrike" kern="0" cap="none" spc="0" normalizeH="0" baseline="0" noProof="0">
                  <a:ln>
                    <a:noFill/>
                  </a:ln>
                  <a:solidFill>
                    <a:srgbClr val="82C341"/>
                  </a:solidFill>
                  <a:effectLst/>
                  <a:uLnTx/>
                  <a:uFillTx/>
                  <a:latin typeface="Neue Haas Grotesk Text Pro"/>
                  <a:ea typeface="Calibri"/>
                  <a:cs typeface="Calibri"/>
                  <a:sym typeface="Calibri"/>
                </a:rPr>
                <a:t>100% Defensive Equity Strategy</a:t>
              </a:r>
              <a:endParaRPr kumimoji="0" sz="1600" b="1" i="0" u="none" strike="noStrike" kern="0" cap="none" spc="0" normalizeH="0" baseline="0" noProof="0">
                <a:ln>
                  <a:noFill/>
                </a:ln>
                <a:solidFill>
                  <a:srgbClr val="82C341"/>
                </a:solidFill>
                <a:effectLst/>
                <a:uLnTx/>
                <a:uFillTx/>
                <a:latin typeface="Neue Haas Grotesk Text Pro"/>
                <a:ea typeface="Calibri"/>
                <a:cs typeface="Calibri"/>
                <a:sym typeface="Calibri"/>
              </a:endParaRPr>
            </a:p>
          </p:txBody>
        </p:sp>
        <p:graphicFrame>
          <p:nvGraphicFramePr>
            <p:cNvPr id="10" name="Chart 9">
              <a:extLst>
                <a:ext uri="{FF2B5EF4-FFF2-40B4-BE49-F238E27FC236}">
                  <a16:creationId xmlns:a16="http://schemas.microsoft.com/office/drawing/2014/main" id="{8814B09D-A580-D92D-2382-B748FB63E6E7}"/>
                </a:ext>
              </a:extLst>
            </p:cNvPr>
            <p:cNvGraphicFramePr/>
            <p:nvPr/>
          </p:nvGraphicFramePr>
          <p:xfrm>
            <a:off x="1845961" y="2514923"/>
            <a:ext cx="1090138" cy="1056914"/>
          </p:xfrm>
          <a:graphic>
            <a:graphicData uri="http://schemas.openxmlformats.org/drawingml/2006/chart">
              <c:chart xmlns:c="http://schemas.openxmlformats.org/drawingml/2006/chart" xmlns:r="http://schemas.openxmlformats.org/officeDocument/2006/relationships" r:id="rId3"/>
            </a:graphicData>
          </a:graphic>
        </p:graphicFrame>
      </p:grpSp>
      <p:grpSp>
        <p:nvGrpSpPr>
          <p:cNvPr id="30" name="Group 29">
            <a:extLst>
              <a:ext uri="{FF2B5EF4-FFF2-40B4-BE49-F238E27FC236}">
                <a16:creationId xmlns:a16="http://schemas.microsoft.com/office/drawing/2014/main" id="{D5BDD9F8-6E76-62F1-5D83-EDE8EE580055}"/>
              </a:ext>
            </a:extLst>
          </p:cNvPr>
          <p:cNvGrpSpPr/>
          <p:nvPr/>
        </p:nvGrpSpPr>
        <p:grpSpPr>
          <a:xfrm>
            <a:off x="1845961" y="3666289"/>
            <a:ext cx="5757945" cy="1056914"/>
            <a:chOff x="1845961" y="3458265"/>
            <a:chExt cx="5757945" cy="1056914"/>
          </a:xfrm>
        </p:grpSpPr>
        <p:sp>
          <p:nvSpPr>
            <p:cNvPr id="6" name="Google Shape;368;p57">
              <a:extLst>
                <a:ext uri="{FF2B5EF4-FFF2-40B4-BE49-F238E27FC236}">
                  <a16:creationId xmlns:a16="http://schemas.microsoft.com/office/drawing/2014/main" id="{E2869211-8CB9-22B1-3B7E-F6C1B7DE5DDC}"/>
                </a:ext>
              </a:extLst>
            </p:cNvPr>
            <p:cNvSpPr txBox="1"/>
            <p:nvPr/>
          </p:nvSpPr>
          <p:spPr>
            <a:xfrm>
              <a:off x="3039854" y="3605410"/>
              <a:ext cx="4564052" cy="677992"/>
            </a:xfrm>
            <a:prstGeom prst="rect">
              <a:avLst/>
            </a:prstGeom>
            <a:noFill/>
            <a:ln>
              <a:noFill/>
            </a:ln>
          </p:spPr>
          <p:txBody>
            <a:bodyPr spcFirstLastPara="1" wrap="square" lIns="68569" tIns="68569" rIns="68569" bIns="68569" anchor="ctr" anchorCtr="0">
              <a:noAutofit/>
            </a:bodyPr>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n" sz="1799" b="1" i="0" u="none" strike="noStrike" kern="0" cap="none" spc="0" normalizeH="0" baseline="0" noProof="0">
                  <a:ln>
                    <a:noFill/>
                  </a:ln>
                  <a:solidFill>
                    <a:srgbClr val="000000">
                      <a:lumMod val="75000"/>
                      <a:lumOff val="25000"/>
                    </a:srgbClr>
                  </a:solidFill>
                  <a:effectLst/>
                  <a:uLnTx/>
                  <a:uFillTx/>
                  <a:latin typeface="Neue Haas Grotesk Text Pro"/>
                  <a:ea typeface="+mn-ea"/>
                  <a:cs typeface="Calibri"/>
                  <a:sym typeface="Calibri"/>
                </a:rPr>
                <a:t>MODERATE GROWTH PORTFOLIO</a:t>
              </a:r>
              <a:endParaRPr kumimoji="0" sz="1799" b="1" i="0" u="none" strike="noStrike" kern="0" cap="none" spc="0" normalizeH="0" baseline="0" noProof="0">
                <a:ln>
                  <a:noFill/>
                </a:ln>
                <a:solidFill>
                  <a:srgbClr val="000000">
                    <a:lumMod val="75000"/>
                    <a:lumOff val="25000"/>
                  </a:srgbClr>
                </a:solidFill>
                <a:effectLst/>
                <a:uLnTx/>
                <a:uFillTx/>
                <a:latin typeface="Neue Haas Grotesk Text Pro"/>
                <a:ea typeface="+mn-ea"/>
                <a:cs typeface="Calibri"/>
                <a:sym typeface="Calibri"/>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n" sz="1600" b="1" i="0" u="none" strike="noStrike" kern="0" cap="none" spc="0" normalizeH="0" baseline="0" noProof="0">
                  <a:ln>
                    <a:noFill/>
                  </a:ln>
                  <a:solidFill>
                    <a:srgbClr val="82C341"/>
                  </a:solidFill>
                  <a:effectLst/>
                  <a:uLnTx/>
                  <a:uFillTx/>
                  <a:latin typeface="Neue Haas Grotesk Text Pro"/>
                  <a:ea typeface="Calibri"/>
                  <a:cs typeface="Calibri"/>
                  <a:sym typeface="Calibri"/>
                </a:rPr>
                <a:t>70% Defensive Equity Strategy</a:t>
              </a:r>
              <a:endParaRPr kumimoji="0" sz="1600" b="1" i="0" u="none" strike="noStrike" kern="0" cap="none" spc="0" normalizeH="0" baseline="0" noProof="0">
                <a:ln>
                  <a:noFill/>
                </a:ln>
                <a:solidFill>
                  <a:srgbClr val="82C341"/>
                </a:solidFill>
                <a:effectLst/>
                <a:uLnTx/>
                <a:uFillTx/>
                <a:latin typeface="Neue Haas Grotesk Text Pro"/>
                <a:ea typeface="Calibri"/>
                <a:cs typeface="Calibri"/>
                <a:sym typeface="Calibri"/>
              </a:endParaRPr>
            </a:p>
            <a:p>
              <a:pPr defTabSz="914126">
                <a:buClr>
                  <a:srgbClr val="000000"/>
                </a:buClr>
                <a:defRPr/>
              </a:pPr>
              <a:r>
                <a:rPr lang="en" sz="1600" b="1" kern="0">
                  <a:solidFill>
                    <a:srgbClr val="F26322"/>
                  </a:solidFill>
                  <a:latin typeface="Neue Haas Grotesk Text Pro"/>
                  <a:cs typeface="Calibri"/>
                  <a:sym typeface="Calibri"/>
                </a:rPr>
                <a:t>30% Fixed Income Strategy</a:t>
              </a:r>
              <a:endParaRPr sz="1600" b="1" kern="0">
                <a:solidFill>
                  <a:srgbClr val="F26322"/>
                </a:solidFill>
                <a:latin typeface="Neue Haas Grotesk Text Pro"/>
                <a:cs typeface="Calibri"/>
                <a:sym typeface="Calibri"/>
              </a:endParaRPr>
            </a:p>
          </p:txBody>
        </p:sp>
        <p:graphicFrame>
          <p:nvGraphicFramePr>
            <p:cNvPr id="11" name="Chart 10">
              <a:extLst>
                <a:ext uri="{FF2B5EF4-FFF2-40B4-BE49-F238E27FC236}">
                  <a16:creationId xmlns:a16="http://schemas.microsoft.com/office/drawing/2014/main" id="{76D92FFB-2FED-8091-3B2C-99362D29B8EF}"/>
                </a:ext>
              </a:extLst>
            </p:cNvPr>
            <p:cNvGraphicFramePr/>
            <p:nvPr>
              <p:extLst>
                <p:ext uri="{D42A27DB-BD31-4B8C-83A1-F6EECF244321}">
                  <p14:modId xmlns:p14="http://schemas.microsoft.com/office/powerpoint/2010/main" val="3059569657"/>
                </p:ext>
              </p:extLst>
            </p:nvPr>
          </p:nvGraphicFramePr>
          <p:xfrm>
            <a:off x="1845961" y="3458265"/>
            <a:ext cx="1090138" cy="1056914"/>
          </p:xfrm>
          <a:graphic>
            <a:graphicData uri="http://schemas.openxmlformats.org/drawingml/2006/chart">
              <c:chart xmlns:c="http://schemas.openxmlformats.org/drawingml/2006/chart" xmlns:r="http://schemas.openxmlformats.org/officeDocument/2006/relationships" r:id="rId4"/>
            </a:graphicData>
          </a:graphic>
        </p:graphicFrame>
      </p:grpSp>
      <p:grpSp>
        <p:nvGrpSpPr>
          <p:cNvPr id="29" name="Group 28">
            <a:extLst>
              <a:ext uri="{FF2B5EF4-FFF2-40B4-BE49-F238E27FC236}">
                <a16:creationId xmlns:a16="http://schemas.microsoft.com/office/drawing/2014/main" id="{148415BD-4343-F7B1-48EB-F4A54D2074E8}"/>
              </a:ext>
            </a:extLst>
          </p:cNvPr>
          <p:cNvGrpSpPr/>
          <p:nvPr/>
        </p:nvGrpSpPr>
        <p:grpSpPr>
          <a:xfrm>
            <a:off x="1845961" y="4691370"/>
            <a:ext cx="5757945" cy="1056914"/>
            <a:chOff x="1845961" y="4563552"/>
            <a:chExt cx="5757945" cy="1056914"/>
          </a:xfrm>
        </p:grpSpPr>
        <p:sp>
          <p:nvSpPr>
            <p:cNvPr id="8" name="Google Shape;369;p57">
              <a:extLst>
                <a:ext uri="{FF2B5EF4-FFF2-40B4-BE49-F238E27FC236}">
                  <a16:creationId xmlns:a16="http://schemas.microsoft.com/office/drawing/2014/main" id="{A0F57557-D998-06F3-667D-EAE98C529259}"/>
                </a:ext>
              </a:extLst>
            </p:cNvPr>
            <p:cNvSpPr txBox="1"/>
            <p:nvPr/>
          </p:nvSpPr>
          <p:spPr>
            <a:xfrm>
              <a:off x="3018108" y="4697040"/>
              <a:ext cx="4585798" cy="765519"/>
            </a:xfrm>
            <a:prstGeom prst="rect">
              <a:avLst/>
            </a:prstGeom>
            <a:noFill/>
            <a:ln>
              <a:noFill/>
            </a:ln>
          </p:spPr>
          <p:txBody>
            <a:bodyPr spcFirstLastPara="1" wrap="square" lIns="68569" tIns="68569" rIns="68569" bIns="68569" anchor="ctr" anchorCtr="0">
              <a:noAutofit/>
            </a:bodyPr>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n" sz="1799" b="1" i="0" u="none" strike="noStrike" kern="0" cap="none" spc="0" normalizeH="0" baseline="0" noProof="0">
                  <a:ln>
                    <a:noFill/>
                  </a:ln>
                  <a:solidFill>
                    <a:srgbClr val="000000">
                      <a:lumMod val="75000"/>
                      <a:lumOff val="25000"/>
                    </a:srgbClr>
                  </a:solidFill>
                  <a:effectLst/>
                  <a:uLnTx/>
                  <a:uFillTx/>
                  <a:latin typeface="Neue Haas Grotesk Text Pro"/>
                  <a:ea typeface="+mn-ea"/>
                  <a:cs typeface="Calibri"/>
                  <a:sym typeface="Calibri"/>
                </a:rPr>
                <a:t>CONSERVATIVE GROWTH PORTFOLIO</a:t>
              </a:r>
              <a:endParaRPr kumimoji="0" sz="1799" b="1" i="0" u="none" strike="noStrike" kern="0" cap="none" spc="0" normalizeH="0" baseline="0" noProof="0">
                <a:ln>
                  <a:noFill/>
                </a:ln>
                <a:solidFill>
                  <a:srgbClr val="000000">
                    <a:lumMod val="75000"/>
                    <a:lumOff val="25000"/>
                  </a:srgbClr>
                </a:solidFill>
                <a:effectLst/>
                <a:uLnTx/>
                <a:uFillTx/>
                <a:latin typeface="Neue Haas Grotesk Text Pro"/>
                <a:ea typeface="+mn-ea"/>
                <a:cs typeface="Calibri"/>
                <a:sym typeface="Calibri"/>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n" sz="1600" b="1" i="0" u="none" strike="noStrike" kern="0" cap="none" spc="0" normalizeH="0" baseline="0" noProof="0">
                  <a:ln>
                    <a:noFill/>
                  </a:ln>
                  <a:solidFill>
                    <a:srgbClr val="82C341"/>
                  </a:solidFill>
                  <a:effectLst/>
                  <a:uLnTx/>
                  <a:uFillTx/>
                  <a:latin typeface="Neue Haas Grotesk Text Pro"/>
                  <a:ea typeface="Calibri"/>
                  <a:cs typeface="Calibri"/>
                  <a:sym typeface="Calibri"/>
                </a:rPr>
                <a:t>50% Defensive Equity Strategy</a:t>
              </a:r>
              <a:endParaRPr kumimoji="0" sz="1600" b="1" i="0" u="none" strike="noStrike" kern="0" cap="none" spc="0" normalizeH="0" baseline="0" noProof="0">
                <a:ln>
                  <a:noFill/>
                </a:ln>
                <a:solidFill>
                  <a:srgbClr val="82C341"/>
                </a:solidFill>
                <a:effectLst/>
                <a:uLnTx/>
                <a:uFillTx/>
                <a:latin typeface="Neue Haas Grotesk Text Pro"/>
                <a:ea typeface="Calibri"/>
                <a:cs typeface="Calibri"/>
                <a:sym typeface="Calibri"/>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n" sz="1600" b="1" i="0" u="none" strike="noStrike" kern="0" cap="none" spc="0" normalizeH="0" baseline="0" noProof="0">
                  <a:ln>
                    <a:noFill/>
                  </a:ln>
                  <a:solidFill>
                    <a:srgbClr val="F26322"/>
                  </a:solidFill>
                  <a:effectLst/>
                  <a:uLnTx/>
                  <a:uFillTx/>
                  <a:latin typeface="Neue Haas Grotesk Text Pro"/>
                  <a:ea typeface="Calibri"/>
                  <a:cs typeface="Calibri"/>
                  <a:sym typeface="Calibri"/>
                </a:rPr>
                <a:t>50% Fixed Income Strategy</a:t>
              </a:r>
              <a:endParaRPr kumimoji="0" sz="1600" b="1" i="0" u="none" strike="noStrike" kern="0" cap="none" spc="0" normalizeH="0" baseline="0" noProof="0">
                <a:ln>
                  <a:noFill/>
                </a:ln>
                <a:solidFill>
                  <a:srgbClr val="F26322"/>
                </a:solidFill>
                <a:effectLst/>
                <a:uLnTx/>
                <a:uFillTx/>
                <a:latin typeface="Neue Haas Grotesk Text Pro"/>
                <a:ea typeface="Calibri"/>
                <a:cs typeface="Calibri"/>
                <a:sym typeface="Calibri"/>
              </a:endParaRPr>
            </a:p>
          </p:txBody>
        </p:sp>
        <p:graphicFrame>
          <p:nvGraphicFramePr>
            <p:cNvPr id="12" name="Chart 11">
              <a:extLst>
                <a:ext uri="{FF2B5EF4-FFF2-40B4-BE49-F238E27FC236}">
                  <a16:creationId xmlns:a16="http://schemas.microsoft.com/office/drawing/2014/main" id="{FB809B8C-D25D-51D3-DAC8-A6E165435A0F}"/>
                </a:ext>
              </a:extLst>
            </p:cNvPr>
            <p:cNvGraphicFramePr/>
            <p:nvPr/>
          </p:nvGraphicFramePr>
          <p:xfrm>
            <a:off x="1845961" y="4563552"/>
            <a:ext cx="1090138" cy="1056914"/>
          </p:xfrm>
          <a:graphic>
            <a:graphicData uri="http://schemas.openxmlformats.org/drawingml/2006/chart">
              <c:chart xmlns:c="http://schemas.openxmlformats.org/drawingml/2006/chart" xmlns:r="http://schemas.openxmlformats.org/officeDocument/2006/relationships" r:id="rId5"/>
            </a:graphicData>
          </a:graphic>
        </p:graphicFrame>
      </p:grpSp>
      <p:grpSp>
        <p:nvGrpSpPr>
          <p:cNvPr id="28" name="Group 27">
            <a:extLst>
              <a:ext uri="{FF2B5EF4-FFF2-40B4-BE49-F238E27FC236}">
                <a16:creationId xmlns:a16="http://schemas.microsoft.com/office/drawing/2014/main" id="{36684EDD-3563-851B-FFDA-2291569F27AF}"/>
              </a:ext>
            </a:extLst>
          </p:cNvPr>
          <p:cNvGrpSpPr/>
          <p:nvPr/>
        </p:nvGrpSpPr>
        <p:grpSpPr>
          <a:xfrm>
            <a:off x="1845961" y="5716452"/>
            <a:ext cx="5757944" cy="1056914"/>
            <a:chOff x="1845961" y="5716452"/>
            <a:chExt cx="5757944" cy="1056914"/>
          </a:xfrm>
        </p:grpSpPr>
        <p:sp>
          <p:nvSpPr>
            <p:cNvPr id="9" name="Google Shape;370;p57">
              <a:extLst>
                <a:ext uri="{FF2B5EF4-FFF2-40B4-BE49-F238E27FC236}">
                  <a16:creationId xmlns:a16="http://schemas.microsoft.com/office/drawing/2014/main" id="{9F9D8274-EFC2-2334-C67A-2803E2DE1D6B}"/>
                </a:ext>
              </a:extLst>
            </p:cNvPr>
            <p:cNvSpPr txBox="1"/>
            <p:nvPr/>
          </p:nvSpPr>
          <p:spPr>
            <a:xfrm>
              <a:off x="3018107" y="5923811"/>
              <a:ext cx="4585798" cy="677992"/>
            </a:xfrm>
            <a:prstGeom prst="rect">
              <a:avLst/>
            </a:prstGeom>
            <a:noFill/>
            <a:ln>
              <a:noFill/>
            </a:ln>
          </p:spPr>
          <p:txBody>
            <a:bodyPr spcFirstLastPara="1" wrap="square" lIns="68569" tIns="68569" rIns="68569" bIns="68569" anchor="ctr" anchorCtr="0">
              <a:noAutofit/>
            </a:bodyPr>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n" sz="1799" b="1" i="0" u="none" strike="noStrike" kern="0" cap="none" spc="0" normalizeH="0" baseline="0" noProof="0">
                  <a:ln>
                    <a:noFill/>
                  </a:ln>
                  <a:solidFill>
                    <a:srgbClr val="000000">
                      <a:lumMod val="75000"/>
                      <a:lumOff val="25000"/>
                    </a:srgbClr>
                  </a:solidFill>
                  <a:effectLst/>
                  <a:uLnTx/>
                  <a:uFillTx/>
                  <a:latin typeface="Neue Haas Grotesk Text Pro"/>
                  <a:ea typeface="+mn-ea"/>
                  <a:cs typeface="Calibri"/>
                  <a:sym typeface="Calibri"/>
                </a:rPr>
                <a:t>CONSERVATIVE PORTFOLIO</a:t>
              </a:r>
              <a:endParaRPr kumimoji="0" sz="1799" b="1" i="0" u="none" strike="noStrike" kern="0" cap="none" spc="0" normalizeH="0" baseline="0" noProof="0">
                <a:ln>
                  <a:noFill/>
                </a:ln>
                <a:solidFill>
                  <a:srgbClr val="000000">
                    <a:lumMod val="75000"/>
                    <a:lumOff val="25000"/>
                  </a:srgbClr>
                </a:solidFill>
                <a:effectLst/>
                <a:uLnTx/>
                <a:uFillTx/>
                <a:latin typeface="Neue Haas Grotesk Text Pro"/>
                <a:ea typeface="+mn-ea"/>
                <a:cs typeface="Calibri"/>
                <a:sym typeface="Calibri"/>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n" sz="1600" b="1" i="0" u="none" strike="noStrike" kern="0" cap="none" spc="0" normalizeH="0" baseline="0" noProof="0">
                  <a:ln>
                    <a:noFill/>
                  </a:ln>
                  <a:solidFill>
                    <a:srgbClr val="82C341"/>
                  </a:solidFill>
                  <a:effectLst/>
                  <a:uLnTx/>
                  <a:uFillTx/>
                  <a:latin typeface="Neue Haas Grotesk Text Pro"/>
                  <a:ea typeface="Calibri"/>
                  <a:cs typeface="Calibri"/>
                  <a:sym typeface="Calibri"/>
                </a:rPr>
                <a:t>30% Defensive Equity Strategy</a:t>
              </a:r>
              <a:endParaRPr kumimoji="0" sz="1600" b="1" i="0" u="none" strike="noStrike" kern="0" cap="none" spc="0" normalizeH="0" baseline="0" noProof="0">
                <a:ln>
                  <a:noFill/>
                </a:ln>
                <a:solidFill>
                  <a:srgbClr val="82C341"/>
                </a:solidFill>
                <a:effectLst/>
                <a:uLnTx/>
                <a:uFillTx/>
                <a:latin typeface="Neue Haas Grotesk Text Pro"/>
                <a:ea typeface="Calibri"/>
                <a:cs typeface="Calibri"/>
                <a:sym typeface="Calibri"/>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n" sz="1600" b="1" i="0" u="none" strike="noStrike" kern="0" cap="none" spc="0" normalizeH="0" baseline="0" noProof="0">
                  <a:ln>
                    <a:noFill/>
                  </a:ln>
                  <a:solidFill>
                    <a:srgbClr val="F26322"/>
                  </a:solidFill>
                  <a:effectLst/>
                  <a:uLnTx/>
                  <a:uFillTx/>
                  <a:latin typeface="Neue Haas Grotesk Text Pro"/>
                  <a:ea typeface="Calibri"/>
                  <a:cs typeface="Calibri"/>
                  <a:sym typeface="Calibri"/>
                </a:rPr>
                <a:t>70% Fixed Income Strategy</a:t>
              </a:r>
              <a:endParaRPr kumimoji="0" sz="1600" b="1" i="0" u="none" strike="noStrike" kern="0" cap="none" spc="0" normalizeH="0" baseline="0" noProof="0">
                <a:ln>
                  <a:noFill/>
                </a:ln>
                <a:solidFill>
                  <a:srgbClr val="F26322"/>
                </a:solidFill>
                <a:effectLst/>
                <a:uLnTx/>
                <a:uFillTx/>
                <a:latin typeface="Neue Haas Grotesk Text Pro"/>
                <a:ea typeface="Calibri"/>
                <a:cs typeface="Calibri"/>
                <a:sym typeface="Calibri"/>
              </a:endParaRPr>
            </a:p>
          </p:txBody>
        </p:sp>
        <p:graphicFrame>
          <p:nvGraphicFramePr>
            <p:cNvPr id="13" name="Chart 12">
              <a:extLst>
                <a:ext uri="{FF2B5EF4-FFF2-40B4-BE49-F238E27FC236}">
                  <a16:creationId xmlns:a16="http://schemas.microsoft.com/office/drawing/2014/main" id="{F2417AE0-9D8C-A7DB-9947-3046123DD6C1}"/>
                </a:ext>
              </a:extLst>
            </p:cNvPr>
            <p:cNvGraphicFramePr/>
            <p:nvPr/>
          </p:nvGraphicFramePr>
          <p:xfrm>
            <a:off x="1845961" y="5716452"/>
            <a:ext cx="1090138" cy="1056914"/>
          </p:xfrm>
          <a:graphic>
            <a:graphicData uri="http://schemas.openxmlformats.org/drawingml/2006/chart">
              <c:chart xmlns:c="http://schemas.openxmlformats.org/drawingml/2006/chart" xmlns:r="http://schemas.openxmlformats.org/officeDocument/2006/relationships" r:id="rId6"/>
            </a:graphicData>
          </a:graphic>
        </p:graphicFrame>
      </p:grpSp>
      <p:sp>
        <p:nvSpPr>
          <p:cNvPr id="14" name="Google Shape;374;p57">
            <a:extLst>
              <a:ext uri="{FF2B5EF4-FFF2-40B4-BE49-F238E27FC236}">
                <a16:creationId xmlns:a16="http://schemas.microsoft.com/office/drawing/2014/main" id="{80B1692D-1F98-0FFC-CAED-F91597896A3B}"/>
              </a:ext>
            </a:extLst>
          </p:cNvPr>
          <p:cNvSpPr txBox="1"/>
          <p:nvPr/>
        </p:nvSpPr>
        <p:spPr>
          <a:xfrm>
            <a:off x="7685913" y="1654821"/>
            <a:ext cx="4441721" cy="5140263"/>
          </a:xfrm>
          <a:prstGeom prst="rect">
            <a:avLst/>
          </a:prstGeom>
          <a:noFill/>
          <a:ln>
            <a:noFill/>
          </a:ln>
        </p:spPr>
        <p:txBody>
          <a:bodyPr spcFirstLastPara="1" wrap="square" lIns="68569" tIns="68569" rIns="68569" bIns="68569" anchor="t" anchorCtr="0">
            <a:noAutofit/>
          </a:bodyPr>
          <a:lstStyle/>
          <a:p>
            <a:pPr marL="0" marR="0" lvl="0" indent="0" algn="l" defTabSz="914126" rtl="0" eaLnBrk="1" fontAlgn="auto" latinLnBrk="0" hangingPunct="1">
              <a:lnSpc>
                <a:spcPct val="115000"/>
              </a:lnSpc>
              <a:spcBef>
                <a:spcPts val="0"/>
              </a:spcBef>
              <a:spcAft>
                <a:spcPts val="0"/>
              </a:spcAft>
              <a:buClr>
                <a:srgbClr val="000000"/>
              </a:buClr>
              <a:buSzPts val="1100"/>
              <a:buFontTx/>
              <a:buNone/>
              <a:tabLst/>
              <a:defRPr/>
            </a:pPr>
            <a:r>
              <a:rPr kumimoji="0" lang="en-US" sz="1800" b="1" i="0" u="none" strike="noStrike" kern="0" cap="none" spc="0" normalizeH="0" baseline="0" noProof="0">
                <a:ln>
                  <a:noFill/>
                </a:ln>
                <a:solidFill>
                  <a:srgbClr val="005785"/>
                </a:solidFill>
                <a:effectLst/>
                <a:uLnTx/>
                <a:uFillTx/>
                <a:latin typeface="Arial" panose="020B0604020202020204"/>
                <a:ea typeface="Calibri"/>
                <a:cs typeface="Calibri"/>
                <a:sym typeface="Calibri"/>
              </a:rPr>
              <a:t>GROWTH STRATEGY</a:t>
            </a:r>
          </a:p>
          <a:p>
            <a:pPr marL="0" marR="0" lvl="0" indent="0" algn="l" defTabSz="914126" rtl="0" eaLnBrk="1" fontAlgn="auto" latinLnBrk="0" hangingPunct="1">
              <a:lnSpc>
                <a:spcPct val="115000"/>
              </a:lnSpc>
              <a:spcBef>
                <a:spcPts val="0"/>
              </a:spcBef>
              <a:spcAft>
                <a:spcPts val="0"/>
              </a:spcAft>
              <a:buClr>
                <a:srgbClr val="000000"/>
              </a:buClr>
              <a:buSzPts val="1100"/>
              <a:buFontTx/>
              <a:buNone/>
              <a:tabLst/>
              <a:defRPr/>
            </a:pPr>
            <a:r>
              <a:rPr kumimoji="0" lang="en-US" sz="1600" b="0" i="0" u="none" strike="noStrike" kern="0" cap="none" spc="0" normalizeH="0" baseline="0" noProof="0">
                <a:ln>
                  <a:noFill/>
                </a:ln>
                <a:solidFill>
                  <a:srgbClr val="000000"/>
                </a:solidFill>
                <a:effectLst/>
                <a:uLnTx/>
                <a:uFillTx/>
                <a:latin typeface="Arial" panose="020B0604020202020204"/>
                <a:ea typeface="Calibri"/>
                <a:cs typeface="Calibri"/>
                <a:sym typeface="Calibri"/>
              </a:rPr>
              <a:t>This is a constrained tactical strategy that can shift exposure primarily among securities, including sector over and underweights, international securities, and market capitalization ranges. </a:t>
            </a:r>
            <a:endParaRPr kumimoji="0" lang="en-US" sz="1800" b="1" i="0" u="none" strike="noStrike" kern="0" cap="none" spc="0" normalizeH="0" baseline="0" noProof="0">
              <a:ln>
                <a:noFill/>
              </a:ln>
              <a:solidFill>
                <a:srgbClr val="00B050"/>
              </a:solidFill>
              <a:effectLst/>
              <a:uLnTx/>
              <a:uFillTx/>
              <a:latin typeface="Arial" panose="020B0604020202020204"/>
              <a:ea typeface="Calibri"/>
              <a:cs typeface="Calibri"/>
              <a:sym typeface="Calibri"/>
            </a:endParaRPr>
          </a:p>
          <a:p>
            <a:pPr marL="0" marR="0" lvl="0" indent="0" algn="l" defTabSz="914126" rtl="0" eaLnBrk="1" fontAlgn="auto" latinLnBrk="0" hangingPunct="1">
              <a:lnSpc>
                <a:spcPct val="115000"/>
              </a:lnSpc>
              <a:spcBef>
                <a:spcPts val="0"/>
              </a:spcBef>
              <a:spcAft>
                <a:spcPts val="0"/>
              </a:spcAft>
              <a:buClr>
                <a:srgbClr val="000000"/>
              </a:buClr>
              <a:buSzPts val="1100"/>
              <a:buFontTx/>
              <a:buNone/>
              <a:tabLst/>
              <a:defRPr/>
            </a:pPr>
            <a:r>
              <a:rPr kumimoji="0" lang="en-US" sz="1600" b="1" i="0" u="none" strike="noStrike" kern="0" cap="none" spc="0" normalizeH="0" baseline="0" noProof="0">
                <a:ln>
                  <a:noFill/>
                </a:ln>
                <a:solidFill>
                  <a:srgbClr val="82C341"/>
                </a:solidFill>
                <a:effectLst/>
                <a:uLnTx/>
                <a:uFillTx/>
                <a:latin typeface="Neue Haas Grotesk Text Pro"/>
                <a:ea typeface="Calibri"/>
                <a:cs typeface="Calibri"/>
                <a:sym typeface="Calibri"/>
              </a:rPr>
              <a:t>DEFENSIVE EQUITY STRATEGY</a:t>
            </a:r>
            <a:endParaRPr kumimoji="0" sz="1600" b="1" i="0" u="none" strike="noStrike" kern="0" cap="none" spc="0" normalizeH="0" baseline="0" noProof="0">
              <a:ln>
                <a:noFill/>
              </a:ln>
              <a:solidFill>
                <a:srgbClr val="82C341"/>
              </a:solidFill>
              <a:effectLst/>
              <a:uLnTx/>
              <a:uFillTx/>
              <a:latin typeface="Neue Haas Grotesk Text Pro"/>
              <a:ea typeface="Calibri"/>
              <a:cs typeface="Calibri"/>
              <a:sym typeface="Calibri"/>
            </a:endParaRPr>
          </a:p>
          <a:p>
            <a:pPr marL="0" marR="0" lvl="0" indent="0" algn="l" defTabSz="914126" rtl="0" eaLnBrk="1" fontAlgn="auto" latinLnBrk="0" hangingPunct="1">
              <a:lnSpc>
                <a:spcPct val="115000"/>
              </a:lnSpc>
              <a:spcBef>
                <a:spcPts val="0"/>
              </a:spcBef>
              <a:spcAft>
                <a:spcPts val="0"/>
              </a:spcAft>
              <a:buClr>
                <a:srgbClr val="000000"/>
              </a:buClr>
              <a:buSzPts val="1100"/>
              <a:buFontTx/>
              <a:buNone/>
              <a:tabLst/>
              <a:defRPr/>
            </a:pPr>
            <a:r>
              <a:rPr kumimoji="0" lang="en-US" sz="1400" b="0" i="0" u="none" strike="noStrike" kern="0" cap="none" spc="0" normalizeH="0" baseline="0" noProof="0">
                <a:ln>
                  <a:noFill/>
                </a:ln>
                <a:solidFill>
                  <a:srgbClr val="000000"/>
                </a:solidFill>
                <a:effectLst/>
                <a:uLnTx/>
                <a:uFillTx/>
                <a:latin typeface="Neue Haas Grotesk Text Pro"/>
                <a:ea typeface="Calibri"/>
                <a:cs typeface="Calibri"/>
                <a:sym typeface="Calibri"/>
              </a:rPr>
              <a:t>This is an unconstrained tactical strategy that can shift from equity securities to cash or fixed income securities when the risk/reward relationship of the stock market is deemed unfavorable.</a:t>
            </a:r>
            <a:endParaRPr kumimoji="0" sz="1400" b="0" i="0" u="none" strike="noStrike" kern="0" cap="none" spc="0" normalizeH="0" baseline="0" noProof="0">
              <a:ln>
                <a:noFill/>
              </a:ln>
              <a:solidFill>
                <a:srgbClr val="000000"/>
              </a:solidFill>
              <a:effectLst/>
              <a:uLnTx/>
              <a:uFillTx/>
              <a:latin typeface="Neue Haas Grotesk Text Pro"/>
              <a:ea typeface="Calibri"/>
              <a:cs typeface="Calibri"/>
              <a:sym typeface="Calibri"/>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endParaRPr kumimoji="0" lang="en-US" sz="1600" b="1" i="1" u="none" strike="noStrike" kern="0" cap="none" spc="0" normalizeH="0" baseline="0" noProof="0">
              <a:ln>
                <a:noFill/>
              </a:ln>
              <a:solidFill>
                <a:srgbClr val="A54399"/>
              </a:solidFill>
              <a:effectLst/>
              <a:uLnTx/>
              <a:uFillTx/>
              <a:latin typeface="Neue Haas Grotesk Text Pro"/>
              <a:ea typeface="Calibri"/>
              <a:cs typeface="Calibri"/>
              <a:sym typeface="Calibri"/>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a:ln>
                  <a:noFill/>
                </a:ln>
                <a:solidFill>
                  <a:srgbClr val="F26322"/>
                </a:solidFill>
                <a:effectLst/>
                <a:uLnTx/>
                <a:uFillTx/>
                <a:latin typeface="Neue Haas Grotesk Text Pro"/>
                <a:ea typeface="Calibri"/>
                <a:cs typeface="Calibri"/>
                <a:sym typeface="Calibri"/>
              </a:rPr>
              <a:t>FIXED INCOME STRATEGY</a:t>
            </a:r>
          </a:p>
          <a:p>
            <a:pPr marL="0" marR="0" lvl="0" indent="0" algn="l" defTabSz="914126" rtl="0" eaLnBrk="1" fontAlgn="auto" latinLnBrk="0" hangingPunct="1">
              <a:lnSpc>
                <a:spcPct val="115000"/>
              </a:lnSpc>
              <a:spcBef>
                <a:spcPts val="0"/>
              </a:spcBef>
              <a:spcAft>
                <a:spcPts val="0"/>
              </a:spcAft>
              <a:buClr>
                <a:srgbClr val="000000"/>
              </a:buClr>
              <a:buSzTx/>
              <a:buFontTx/>
              <a:buNone/>
              <a:tabLst/>
              <a:defRPr/>
            </a:pPr>
            <a:r>
              <a:rPr kumimoji="0" lang="en-US" sz="1400" b="0" i="0" u="none" strike="noStrike" kern="0" cap="none" spc="0" normalizeH="0" baseline="0" noProof="0">
                <a:ln>
                  <a:noFill/>
                </a:ln>
                <a:solidFill>
                  <a:srgbClr val="000000"/>
                </a:solidFill>
                <a:effectLst/>
                <a:uLnTx/>
                <a:uFillTx/>
                <a:latin typeface="Neue Haas Grotesk Text Pro"/>
                <a:ea typeface="Calibri"/>
                <a:cs typeface="Calibri"/>
                <a:sym typeface="Calibri"/>
              </a:rPr>
              <a:t>This is a strategy that can shift between U.S. government and agency securities, investment-grade bonds, high-yield corporate bonds, and international debt. It also incorporates duration management to maneuver between short or long duration positions.</a:t>
            </a:r>
            <a:endParaRPr kumimoji="0" sz="1200" b="0" i="0" u="none" strike="noStrike" kern="0" cap="none" spc="0" normalizeH="0" baseline="0" noProof="0">
              <a:ln>
                <a:noFill/>
              </a:ln>
              <a:solidFill>
                <a:srgbClr val="FFFFFF"/>
              </a:solidFill>
              <a:effectLst/>
              <a:uLnTx/>
              <a:uFillTx/>
              <a:latin typeface="Neue Haas Grotesk Text Pro"/>
              <a:ea typeface="Calibri"/>
              <a:cs typeface="Calibri"/>
              <a:sym typeface="Calibri"/>
            </a:endParaRPr>
          </a:p>
        </p:txBody>
      </p:sp>
      <p:cxnSp>
        <p:nvCxnSpPr>
          <p:cNvPr id="15" name="Google Shape;419;p60">
            <a:extLst>
              <a:ext uri="{FF2B5EF4-FFF2-40B4-BE49-F238E27FC236}">
                <a16:creationId xmlns:a16="http://schemas.microsoft.com/office/drawing/2014/main" id="{2919A522-7653-FBFB-A3AF-914029C2B1C2}"/>
              </a:ext>
            </a:extLst>
          </p:cNvPr>
          <p:cNvCxnSpPr>
            <a:cxnSpLocks/>
            <a:stCxn id="3" idx="2"/>
            <a:endCxn id="4" idx="0"/>
          </p:cNvCxnSpPr>
          <p:nvPr/>
        </p:nvCxnSpPr>
        <p:spPr>
          <a:xfrm>
            <a:off x="1225175" y="2076925"/>
            <a:ext cx="0" cy="3887809"/>
          </a:xfrm>
          <a:prstGeom prst="straightConnector1">
            <a:avLst/>
          </a:prstGeom>
          <a:noFill/>
          <a:ln w="44450" cap="flat" cmpd="sng">
            <a:solidFill>
              <a:schemeClr val="tx1">
                <a:lumMod val="75000"/>
                <a:lumOff val="25000"/>
              </a:schemeClr>
            </a:solidFill>
            <a:prstDash val="lgDash"/>
            <a:round/>
            <a:headEnd type="stealth" w="med" len="med"/>
            <a:tailEnd type="stealth" w="med" len="med"/>
          </a:ln>
        </p:spPr>
      </p:cxnSp>
      <p:sp>
        <p:nvSpPr>
          <p:cNvPr id="16" name="Google Shape;420;p60">
            <a:extLst>
              <a:ext uri="{FF2B5EF4-FFF2-40B4-BE49-F238E27FC236}">
                <a16:creationId xmlns:a16="http://schemas.microsoft.com/office/drawing/2014/main" id="{E040AB6D-CB83-C410-1652-1AEC4E6C8CE2}"/>
              </a:ext>
            </a:extLst>
          </p:cNvPr>
          <p:cNvSpPr txBox="1"/>
          <p:nvPr/>
        </p:nvSpPr>
        <p:spPr>
          <a:xfrm rot="-5400000">
            <a:off x="-1588259" y="3910976"/>
            <a:ext cx="4508960" cy="380985"/>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2000" b="0" i="0" u="none" strike="noStrike" kern="0" cap="none" spc="0" normalizeH="0" baseline="0" noProof="0">
                <a:ln>
                  <a:noFill/>
                </a:ln>
                <a:solidFill>
                  <a:srgbClr val="000000">
                    <a:lumMod val="75000"/>
                    <a:lumOff val="25000"/>
                  </a:srgbClr>
                </a:solidFill>
                <a:effectLst/>
                <a:uLnTx/>
                <a:uFillTx/>
                <a:latin typeface="Neue Haas Grotesk Text Pro"/>
                <a:ea typeface="Calibri"/>
                <a:cs typeface="Calibri"/>
                <a:sym typeface="Calibri"/>
              </a:rPr>
              <a:t>RISK / RETURN POTENTIAL</a:t>
            </a:r>
            <a:endParaRPr kumimoji="0" sz="2000" b="0" i="0" u="none" strike="noStrike" kern="0" cap="none" spc="0" normalizeH="0" baseline="0" noProof="0">
              <a:ln>
                <a:noFill/>
              </a:ln>
              <a:solidFill>
                <a:srgbClr val="000000">
                  <a:lumMod val="75000"/>
                  <a:lumOff val="25000"/>
                </a:srgbClr>
              </a:solidFill>
              <a:effectLst/>
              <a:uLnTx/>
              <a:uFillTx/>
              <a:latin typeface="Neue Haas Grotesk Text Pro"/>
              <a:ea typeface="Calibri"/>
              <a:cs typeface="Calibri"/>
              <a:sym typeface="Calibri"/>
            </a:endParaRPr>
          </a:p>
        </p:txBody>
      </p:sp>
      <p:grpSp>
        <p:nvGrpSpPr>
          <p:cNvPr id="32" name="Group 31">
            <a:extLst>
              <a:ext uri="{FF2B5EF4-FFF2-40B4-BE49-F238E27FC236}">
                <a16:creationId xmlns:a16="http://schemas.microsoft.com/office/drawing/2014/main" id="{2B87B9E1-C5B1-5E05-C627-66CC6757D1A5}"/>
              </a:ext>
            </a:extLst>
          </p:cNvPr>
          <p:cNvGrpSpPr/>
          <p:nvPr/>
        </p:nvGrpSpPr>
        <p:grpSpPr>
          <a:xfrm>
            <a:off x="1845961" y="1616127"/>
            <a:ext cx="5682665" cy="1056914"/>
            <a:chOff x="1845961" y="1562734"/>
            <a:chExt cx="5682665" cy="1056914"/>
          </a:xfrm>
        </p:grpSpPr>
        <p:sp>
          <p:nvSpPr>
            <p:cNvPr id="18" name="Google Shape;367;p57">
              <a:extLst>
                <a:ext uri="{FF2B5EF4-FFF2-40B4-BE49-F238E27FC236}">
                  <a16:creationId xmlns:a16="http://schemas.microsoft.com/office/drawing/2014/main" id="{8803FE6A-E39B-20B9-9385-9843839662E6}"/>
                </a:ext>
              </a:extLst>
            </p:cNvPr>
            <p:cNvSpPr txBox="1"/>
            <p:nvPr/>
          </p:nvSpPr>
          <p:spPr>
            <a:xfrm>
              <a:off x="2964572" y="1756176"/>
              <a:ext cx="4564054" cy="550773"/>
            </a:xfrm>
            <a:prstGeom prst="rect">
              <a:avLst/>
            </a:prstGeom>
            <a:noFill/>
            <a:ln>
              <a:noFill/>
            </a:ln>
          </p:spPr>
          <p:txBody>
            <a:bodyPr spcFirstLastPara="1" wrap="square" lIns="68569" tIns="68569" rIns="68569" bIns="68569" anchor="ctr" anchorCtr="0">
              <a:noAutofit/>
            </a:bodyPr>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n-US" sz="1799" b="1" i="0" u="none" strike="noStrike" kern="0" cap="none" spc="0" normalizeH="0" baseline="0" noProof="0">
                  <a:ln>
                    <a:noFill/>
                  </a:ln>
                  <a:solidFill>
                    <a:srgbClr val="000000">
                      <a:lumMod val="75000"/>
                      <a:lumOff val="25000"/>
                    </a:srgbClr>
                  </a:solidFill>
                  <a:effectLst/>
                  <a:uLnTx/>
                  <a:uFillTx/>
                  <a:latin typeface="Neue Haas Grotesk Text Pro"/>
                  <a:ea typeface="Calibri"/>
                  <a:cs typeface="Calibri"/>
                  <a:sym typeface="Calibri"/>
                </a:rPr>
                <a:t>DYNAMIC GROWTH PORTFOLIO</a:t>
              </a: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n" sz="1600" b="1" i="0" u="none" strike="noStrike" kern="0" cap="none" spc="0" normalizeH="0" baseline="0" noProof="0">
                  <a:ln>
                    <a:noFill/>
                  </a:ln>
                  <a:solidFill>
                    <a:srgbClr val="005785"/>
                  </a:solidFill>
                  <a:effectLst/>
                  <a:uLnTx/>
                  <a:uFillTx/>
                  <a:latin typeface="Neue Haas Grotesk Text Pro"/>
                  <a:ea typeface="+mn-ea"/>
                  <a:cs typeface="Calibri"/>
                  <a:sym typeface="Calibri"/>
                </a:rPr>
                <a:t>100% </a:t>
              </a:r>
              <a:r>
                <a:rPr kumimoji="0" lang="en-US" sz="1600" b="1" i="0" u="none" strike="noStrike" kern="0" cap="none" spc="0" normalizeH="0" baseline="0" noProof="0">
                  <a:ln>
                    <a:noFill/>
                  </a:ln>
                  <a:solidFill>
                    <a:srgbClr val="005785"/>
                  </a:solidFill>
                  <a:effectLst/>
                  <a:uLnTx/>
                  <a:uFillTx/>
                  <a:latin typeface="Neue Haas Grotesk Text Pro"/>
                  <a:ea typeface="+mn-ea"/>
                  <a:cs typeface="Calibri"/>
                  <a:sym typeface="Calibri"/>
                </a:rPr>
                <a:t>Growth</a:t>
              </a:r>
              <a:r>
                <a:rPr kumimoji="0" lang="en" sz="1600" b="1" i="0" u="none" strike="noStrike" kern="0" cap="none" spc="0" normalizeH="0" baseline="0" noProof="0">
                  <a:ln>
                    <a:noFill/>
                  </a:ln>
                  <a:solidFill>
                    <a:srgbClr val="005785"/>
                  </a:solidFill>
                  <a:effectLst/>
                  <a:uLnTx/>
                  <a:uFillTx/>
                  <a:latin typeface="Neue Haas Grotesk Text Pro"/>
                  <a:ea typeface="+mn-ea"/>
                  <a:cs typeface="Calibri"/>
                  <a:sym typeface="Calibri"/>
                </a:rPr>
                <a:t> Strategy</a:t>
              </a:r>
              <a:endParaRPr kumimoji="0" sz="1600" b="1" i="0" u="none" strike="noStrike" kern="0" cap="none" spc="0" normalizeH="0" baseline="0" noProof="0">
                <a:ln>
                  <a:noFill/>
                </a:ln>
                <a:solidFill>
                  <a:srgbClr val="005785"/>
                </a:solidFill>
                <a:effectLst/>
                <a:uLnTx/>
                <a:uFillTx/>
                <a:latin typeface="Neue Haas Grotesk Text Pro"/>
                <a:ea typeface="+mn-ea"/>
                <a:cs typeface="Calibri"/>
                <a:sym typeface="Calibri"/>
              </a:endParaRPr>
            </a:p>
          </p:txBody>
        </p:sp>
        <p:graphicFrame>
          <p:nvGraphicFramePr>
            <p:cNvPr id="23" name="Chart 22">
              <a:extLst>
                <a:ext uri="{FF2B5EF4-FFF2-40B4-BE49-F238E27FC236}">
                  <a16:creationId xmlns:a16="http://schemas.microsoft.com/office/drawing/2014/main" id="{F10240CD-55BF-2169-066D-2F7E06DF833A}"/>
                </a:ext>
              </a:extLst>
            </p:cNvPr>
            <p:cNvGraphicFramePr/>
            <p:nvPr/>
          </p:nvGraphicFramePr>
          <p:xfrm>
            <a:off x="1845961" y="1562734"/>
            <a:ext cx="1090138" cy="1056914"/>
          </p:xfrm>
          <a:graphic>
            <a:graphicData uri="http://schemas.openxmlformats.org/drawingml/2006/chart">
              <c:chart xmlns:c="http://schemas.openxmlformats.org/drawingml/2006/chart" xmlns:r="http://schemas.openxmlformats.org/officeDocument/2006/relationships" r:id="rId7"/>
            </a:graphicData>
          </a:graphic>
        </p:graphicFrame>
      </p:grpSp>
    </p:spTree>
    <p:extLst>
      <p:ext uri="{BB962C8B-B14F-4D97-AF65-F5344CB8AC3E}">
        <p14:creationId xmlns:p14="http://schemas.microsoft.com/office/powerpoint/2010/main" val="770675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8" name="Title 7">
            <a:extLst>
              <a:ext uri="{FF2B5EF4-FFF2-40B4-BE49-F238E27FC236}">
                <a16:creationId xmlns:a16="http://schemas.microsoft.com/office/drawing/2014/main" id="{9BD5A60D-FB63-452B-AA91-3A7CA6A780DC}"/>
              </a:ext>
            </a:extLst>
          </p:cNvPr>
          <p:cNvSpPr>
            <a:spLocks noGrp="1"/>
          </p:cNvSpPr>
          <p:nvPr>
            <p:ph type="title"/>
          </p:nvPr>
        </p:nvSpPr>
        <p:spPr/>
        <p:txBody>
          <a:bodyPr/>
          <a:lstStyle/>
          <a:p>
            <a:r>
              <a:rPr lang="en-US"/>
              <a:t>Lifetime Investment Models</a:t>
            </a:r>
          </a:p>
        </p:txBody>
      </p:sp>
      <p:sp>
        <p:nvSpPr>
          <p:cNvPr id="4" name="Google Shape;357;p57">
            <a:extLst>
              <a:ext uri="{FF2B5EF4-FFF2-40B4-BE49-F238E27FC236}">
                <a16:creationId xmlns:a16="http://schemas.microsoft.com/office/drawing/2014/main" id="{F60C482C-236D-E4D8-EB42-012B134019D2}"/>
              </a:ext>
            </a:extLst>
          </p:cNvPr>
          <p:cNvSpPr txBox="1"/>
          <p:nvPr/>
        </p:nvSpPr>
        <p:spPr>
          <a:xfrm>
            <a:off x="8761854" y="4275866"/>
            <a:ext cx="2214802" cy="836993"/>
          </a:xfrm>
          <a:prstGeom prst="rect">
            <a:avLst/>
          </a:prstGeom>
          <a:noFill/>
          <a:ln>
            <a:noFill/>
          </a:ln>
        </p:spPr>
        <p:txBody>
          <a:bodyPr spcFirstLastPara="1" wrap="square" lIns="91430" tIns="45706" rIns="91430" bIns="45706" anchor="t" anchorCtr="0">
            <a:noAutofit/>
          </a:bodyPr>
          <a:lstStyle/>
          <a:p>
            <a:pPr marL="0" marR="0" lvl="0" indent="0" algn="l" defTabSz="914400" rtl="0" eaLnBrk="1" fontAlgn="auto" latinLnBrk="0" hangingPunct="1">
              <a:lnSpc>
                <a:spcPct val="100000"/>
              </a:lnSpc>
              <a:spcBef>
                <a:spcPts val="225"/>
              </a:spcBef>
              <a:spcAft>
                <a:spcPts val="0"/>
              </a:spcAft>
              <a:buClr>
                <a:srgbClr val="000000"/>
              </a:buClr>
              <a:buSzTx/>
              <a:buFontTx/>
              <a:buNone/>
              <a:tabLst/>
              <a:defRPr/>
            </a:pPr>
            <a:endParaRPr kumimoji="0" sz="1425"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367;p57">
            <a:extLst>
              <a:ext uri="{FF2B5EF4-FFF2-40B4-BE49-F238E27FC236}">
                <a16:creationId xmlns:a16="http://schemas.microsoft.com/office/drawing/2014/main" id="{D8870408-64AA-3B80-010B-15132BDD529B}"/>
              </a:ext>
            </a:extLst>
          </p:cNvPr>
          <p:cNvSpPr txBox="1"/>
          <p:nvPr/>
        </p:nvSpPr>
        <p:spPr>
          <a:xfrm>
            <a:off x="7255005" y="2322748"/>
            <a:ext cx="4644211" cy="765718"/>
          </a:xfrm>
          <a:prstGeom prst="rect">
            <a:avLst/>
          </a:prstGeom>
          <a:noFill/>
          <a:ln>
            <a:noFill/>
          </a:ln>
        </p:spPr>
        <p:txBody>
          <a:bodyPr spcFirstLastPara="1" wrap="square" lIns="68587" tIns="68587" rIns="68587" bIns="6858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1799" b="1" i="0" u="none" strike="noStrike" kern="0" cap="none" spc="0" normalizeH="0" baseline="0" noProof="0">
                <a:ln>
                  <a:noFill/>
                </a:ln>
                <a:solidFill>
                  <a:srgbClr val="000000">
                    <a:lumMod val="75000"/>
                    <a:lumOff val="25000"/>
                  </a:srgbClr>
                </a:solidFill>
                <a:effectLst/>
                <a:uLnTx/>
                <a:uFillTx/>
                <a:latin typeface="Arial" panose="020B0604020202020204"/>
                <a:ea typeface="Calibri"/>
                <a:cs typeface="Calibri"/>
                <a:sym typeface="Calibri"/>
              </a:rPr>
              <a:t>GROWTH PORTFOLIO</a:t>
            </a:r>
            <a:endParaRPr kumimoji="0" sz="1799" b="1" i="0" u="none" strike="noStrike" kern="0" cap="none" spc="0" normalizeH="0" baseline="0" noProof="0">
              <a:ln>
                <a:noFill/>
              </a:ln>
              <a:solidFill>
                <a:srgbClr val="000000">
                  <a:lumMod val="75000"/>
                  <a:lumOff val="25000"/>
                </a:srgbClr>
              </a:solidFill>
              <a:effectLst/>
              <a:uLnTx/>
              <a:uFillTx/>
              <a:latin typeface="Arial" panose="020B0604020202020204"/>
              <a:ea typeface="Calibri"/>
              <a:cs typeface="Calibri"/>
              <a:sym typeface="Calibri"/>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n" sz="1600" b="1" i="0" u="none" strike="noStrike" kern="0" cap="none" spc="0" normalizeH="0" baseline="0" noProof="0">
                <a:ln>
                  <a:noFill/>
                </a:ln>
                <a:solidFill>
                  <a:srgbClr val="82C341"/>
                </a:solidFill>
                <a:effectLst/>
                <a:uLnTx/>
                <a:uFillTx/>
                <a:latin typeface="Arial" panose="020B0604020202020204"/>
                <a:ea typeface="Calibri"/>
                <a:cs typeface="Calibri"/>
                <a:sym typeface="Calibri"/>
              </a:rPr>
              <a:t>50% Equities</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1600" b="1" i="0" u="none" strike="noStrike" kern="0" cap="none" spc="0" normalizeH="0" baseline="0" noProof="0">
                <a:ln>
                  <a:noFill/>
                </a:ln>
                <a:solidFill>
                  <a:srgbClr val="000000">
                    <a:lumMod val="75000"/>
                    <a:lumOff val="25000"/>
                  </a:srgbClr>
                </a:solidFill>
                <a:effectLst/>
                <a:uLnTx/>
                <a:uFillTx/>
                <a:latin typeface="Arial" panose="020B0604020202020204"/>
                <a:ea typeface="Calibri"/>
                <a:cs typeface="Calibri"/>
                <a:sym typeface="Calibri"/>
              </a:rPr>
              <a:t>50% Defensive</a:t>
            </a:r>
            <a:r>
              <a:rPr kumimoji="0" lang="en" sz="1600" b="1" i="0" u="none" strike="noStrike" kern="0" cap="none" spc="0" normalizeH="0" baseline="30000" noProof="0">
                <a:ln>
                  <a:noFill/>
                </a:ln>
                <a:solidFill>
                  <a:srgbClr val="000000">
                    <a:lumMod val="75000"/>
                    <a:lumOff val="25000"/>
                  </a:srgbClr>
                </a:solidFill>
                <a:effectLst/>
                <a:uLnTx/>
                <a:uFillTx/>
                <a:latin typeface="Arial" panose="020B0604020202020204"/>
                <a:ea typeface="Calibri"/>
                <a:cs typeface="Calibri"/>
                <a:sym typeface="Calibri"/>
              </a:rPr>
              <a:t>*</a:t>
            </a:r>
            <a:endParaRPr kumimoji="0" sz="1600" b="1" i="0" u="none" strike="noStrike" kern="0" cap="none" spc="0" normalizeH="0" baseline="30000" noProof="0">
              <a:ln>
                <a:noFill/>
              </a:ln>
              <a:solidFill>
                <a:srgbClr val="000000">
                  <a:lumMod val="75000"/>
                  <a:lumOff val="25000"/>
                </a:srgbClr>
              </a:solidFill>
              <a:effectLst/>
              <a:uLnTx/>
              <a:uFillTx/>
              <a:latin typeface="Arial" panose="020B0604020202020204"/>
              <a:ea typeface="Calibri"/>
              <a:cs typeface="Calibri"/>
              <a:sym typeface="Calibri"/>
            </a:endParaRPr>
          </a:p>
        </p:txBody>
      </p:sp>
      <p:sp>
        <p:nvSpPr>
          <p:cNvPr id="11" name="Google Shape;368;p57">
            <a:extLst>
              <a:ext uri="{FF2B5EF4-FFF2-40B4-BE49-F238E27FC236}">
                <a16:creationId xmlns:a16="http://schemas.microsoft.com/office/drawing/2014/main" id="{25BACEF5-FB32-8CEE-9316-50FDFE03877C}"/>
              </a:ext>
            </a:extLst>
          </p:cNvPr>
          <p:cNvSpPr txBox="1"/>
          <p:nvPr/>
        </p:nvSpPr>
        <p:spPr>
          <a:xfrm>
            <a:off x="7271989" y="3399265"/>
            <a:ext cx="4627228" cy="678169"/>
          </a:xfrm>
          <a:prstGeom prst="rect">
            <a:avLst/>
          </a:prstGeom>
          <a:noFill/>
          <a:ln>
            <a:noFill/>
          </a:ln>
        </p:spPr>
        <p:txBody>
          <a:bodyPr spcFirstLastPara="1" wrap="square" lIns="68587" tIns="68587" rIns="68587" bIns="6858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1799" b="1" i="0" u="none" strike="noStrike" kern="0" cap="none" spc="0" normalizeH="0" baseline="0" noProof="0">
                <a:ln>
                  <a:noFill/>
                </a:ln>
                <a:solidFill>
                  <a:srgbClr val="000000">
                    <a:lumMod val="75000"/>
                    <a:lumOff val="25000"/>
                  </a:srgbClr>
                </a:solidFill>
                <a:effectLst/>
                <a:uLnTx/>
                <a:uFillTx/>
                <a:latin typeface="Arial" panose="020B0604020202020204"/>
                <a:ea typeface="Calibri"/>
                <a:cs typeface="Calibri"/>
                <a:sym typeface="Calibri"/>
              </a:rPr>
              <a:t>MODERATE GROWTH PORTFOLIO</a:t>
            </a:r>
            <a:endParaRPr kumimoji="0" sz="1799" b="1" i="0" u="none" strike="noStrike" kern="0" cap="none" spc="0" normalizeH="0" baseline="0" noProof="0">
              <a:ln>
                <a:noFill/>
              </a:ln>
              <a:solidFill>
                <a:srgbClr val="000000">
                  <a:lumMod val="75000"/>
                  <a:lumOff val="25000"/>
                </a:srgbClr>
              </a:solidFill>
              <a:effectLst/>
              <a:uLnTx/>
              <a:uFillTx/>
              <a:latin typeface="Arial" panose="020B0604020202020204"/>
              <a:ea typeface="Calibri"/>
              <a:cs typeface="Calibri"/>
              <a:sym typeface="Calibri"/>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n" sz="1600" b="1" i="0" u="none" strike="noStrike" kern="0" cap="none" spc="0" normalizeH="0" baseline="0" noProof="0">
                <a:ln>
                  <a:noFill/>
                </a:ln>
                <a:solidFill>
                  <a:srgbClr val="82C341"/>
                </a:solidFill>
                <a:effectLst/>
                <a:uLnTx/>
                <a:uFillTx/>
                <a:latin typeface="Arial" panose="020B0604020202020204"/>
                <a:ea typeface="Calibri"/>
                <a:cs typeface="Calibri"/>
                <a:sym typeface="Calibri"/>
              </a:rPr>
              <a:t>35% Equities</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a:ln>
                  <a:noFill/>
                </a:ln>
                <a:solidFill>
                  <a:srgbClr val="000000">
                    <a:lumMod val="75000"/>
                    <a:lumOff val="25000"/>
                  </a:srgbClr>
                </a:solidFill>
                <a:effectLst/>
                <a:uLnTx/>
                <a:uFillTx/>
                <a:latin typeface="Arial" panose="020B0604020202020204"/>
                <a:ea typeface="Calibri"/>
                <a:cs typeface="Calibri"/>
                <a:sym typeface="Calibri"/>
              </a:rPr>
              <a:t>35% </a:t>
            </a:r>
            <a:r>
              <a:rPr kumimoji="0" lang="en" sz="1600" b="1" i="0" u="none" strike="noStrike" kern="0" cap="none" spc="0" normalizeH="0" baseline="0" noProof="0">
                <a:ln>
                  <a:noFill/>
                </a:ln>
                <a:solidFill>
                  <a:srgbClr val="000000">
                    <a:lumMod val="75000"/>
                    <a:lumOff val="25000"/>
                  </a:srgbClr>
                </a:solidFill>
                <a:effectLst/>
                <a:uLnTx/>
                <a:uFillTx/>
                <a:latin typeface="Arial" panose="020B0604020202020204"/>
                <a:ea typeface="Calibri"/>
                <a:cs typeface="Calibri"/>
                <a:sym typeface="Calibri"/>
              </a:rPr>
              <a:t>Defensive</a:t>
            </a:r>
            <a:r>
              <a:rPr kumimoji="0" lang="en" sz="1600" b="1" i="0" u="none" strike="noStrike" kern="0" cap="none" spc="0" normalizeH="0" baseline="30000" noProof="0">
                <a:ln>
                  <a:noFill/>
                </a:ln>
                <a:solidFill>
                  <a:srgbClr val="000000">
                    <a:lumMod val="75000"/>
                    <a:lumOff val="25000"/>
                  </a:srgbClr>
                </a:solidFill>
                <a:effectLst/>
                <a:uLnTx/>
                <a:uFillTx/>
                <a:latin typeface="Arial" panose="020B0604020202020204"/>
                <a:ea typeface="Calibri"/>
                <a:cs typeface="Calibri"/>
                <a:sym typeface="Calibri"/>
              </a:rPr>
              <a:t>*</a:t>
            </a:r>
            <a:r>
              <a:rPr kumimoji="0" lang="en" sz="1600" b="1" i="0" u="none" strike="noStrike" kern="0" cap="none" spc="0" normalizeH="0" baseline="0" noProof="0">
                <a:ln>
                  <a:noFill/>
                </a:ln>
                <a:solidFill>
                  <a:srgbClr val="000000">
                    <a:lumMod val="75000"/>
                    <a:lumOff val="25000"/>
                  </a:srgbClr>
                </a:solidFill>
                <a:effectLst/>
                <a:uLnTx/>
                <a:uFillTx/>
                <a:latin typeface="Arial" panose="020B0604020202020204"/>
                <a:ea typeface="Calibri"/>
                <a:cs typeface="Calibri"/>
                <a:sym typeface="Calibri"/>
              </a:rPr>
              <a:t> </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1600" b="1" i="0" u="none" strike="noStrike" kern="0" cap="none" spc="0" normalizeH="0" baseline="0" noProof="0">
                <a:ln>
                  <a:noFill/>
                </a:ln>
                <a:solidFill>
                  <a:srgbClr val="F26322"/>
                </a:solidFill>
                <a:effectLst/>
                <a:uLnTx/>
                <a:uFillTx/>
                <a:latin typeface="Arial" panose="020B0604020202020204"/>
                <a:ea typeface="Calibri"/>
                <a:cs typeface="Calibri"/>
                <a:sym typeface="Calibri"/>
              </a:rPr>
              <a:t>30% Fixed Income Strategy</a:t>
            </a:r>
            <a:endParaRPr kumimoji="0" sz="1600" b="1" i="1" u="none" strike="noStrike" kern="0" cap="none" spc="0" normalizeH="0" baseline="0" noProof="0">
              <a:ln>
                <a:noFill/>
              </a:ln>
              <a:solidFill>
                <a:srgbClr val="F26322"/>
              </a:solidFill>
              <a:effectLst/>
              <a:uLnTx/>
              <a:uFillTx/>
              <a:latin typeface="Calibri"/>
              <a:ea typeface="Calibri"/>
              <a:cs typeface="Calibri"/>
              <a:sym typeface="Calibri"/>
            </a:endParaRPr>
          </a:p>
        </p:txBody>
      </p:sp>
      <p:sp>
        <p:nvSpPr>
          <p:cNvPr id="12" name="Google Shape;369;p57">
            <a:extLst>
              <a:ext uri="{FF2B5EF4-FFF2-40B4-BE49-F238E27FC236}">
                <a16:creationId xmlns:a16="http://schemas.microsoft.com/office/drawing/2014/main" id="{CD5940E1-592B-510E-84CA-CFF649B909F9}"/>
              </a:ext>
            </a:extLst>
          </p:cNvPr>
          <p:cNvSpPr txBox="1"/>
          <p:nvPr/>
        </p:nvSpPr>
        <p:spPr>
          <a:xfrm>
            <a:off x="7250237" y="4388232"/>
            <a:ext cx="4648980" cy="765718"/>
          </a:xfrm>
          <a:prstGeom prst="rect">
            <a:avLst/>
          </a:prstGeom>
          <a:noFill/>
          <a:ln>
            <a:noFill/>
          </a:ln>
        </p:spPr>
        <p:txBody>
          <a:bodyPr spcFirstLastPara="1" wrap="square" lIns="68587" tIns="68587" rIns="68587" bIns="6858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1799" b="1" i="0" u="none" strike="noStrike" kern="0" cap="none" spc="0" normalizeH="0" baseline="0" noProof="0">
                <a:ln>
                  <a:noFill/>
                </a:ln>
                <a:solidFill>
                  <a:srgbClr val="000000">
                    <a:lumMod val="75000"/>
                    <a:lumOff val="25000"/>
                  </a:srgbClr>
                </a:solidFill>
                <a:effectLst/>
                <a:uLnTx/>
                <a:uFillTx/>
                <a:latin typeface="Arial" panose="020B0604020202020204"/>
                <a:ea typeface="Calibri"/>
                <a:cs typeface="Calibri"/>
                <a:sym typeface="Calibri"/>
              </a:rPr>
              <a:t>CONSERVATIVE GROWTH PORTFOLIO</a:t>
            </a:r>
            <a:endParaRPr kumimoji="0" sz="1799" b="1" i="0" u="none" strike="noStrike" kern="0" cap="none" spc="0" normalizeH="0" baseline="0" noProof="0">
              <a:ln>
                <a:noFill/>
              </a:ln>
              <a:solidFill>
                <a:srgbClr val="000000">
                  <a:lumMod val="75000"/>
                  <a:lumOff val="25000"/>
                </a:srgbClr>
              </a:solidFill>
              <a:effectLst/>
              <a:uLnTx/>
              <a:uFillTx/>
              <a:latin typeface="Arial" panose="020B0604020202020204"/>
              <a:ea typeface="Calibri"/>
              <a:cs typeface="Calibri"/>
              <a:sym typeface="Calibri"/>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n" sz="1600" b="1" i="0" u="none" strike="noStrike" kern="0" cap="none" spc="0" normalizeH="0" baseline="0" noProof="0">
                <a:ln>
                  <a:noFill/>
                </a:ln>
                <a:solidFill>
                  <a:srgbClr val="82C341"/>
                </a:solidFill>
                <a:effectLst/>
                <a:uLnTx/>
                <a:uFillTx/>
                <a:latin typeface="Arial" panose="020B0604020202020204"/>
                <a:ea typeface="Calibri"/>
                <a:cs typeface="Calibri"/>
                <a:sym typeface="Calibri"/>
              </a:rPr>
              <a:t>25% Equities</a:t>
            </a:r>
            <a:endParaRPr kumimoji="0" sz="1600" b="1" i="0" u="none" strike="noStrike" kern="0" cap="none" spc="0" normalizeH="0" baseline="0" noProof="0">
              <a:ln>
                <a:noFill/>
              </a:ln>
              <a:solidFill>
                <a:srgbClr val="82C341"/>
              </a:solidFill>
              <a:effectLst/>
              <a:uLnTx/>
              <a:uFillTx/>
              <a:latin typeface="Arial" panose="020B0604020202020204"/>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a:ln>
                  <a:noFill/>
                </a:ln>
                <a:solidFill>
                  <a:srgbClr val="000000">
                    <a:lumMod val="75000"/>
                    <a:lumOff val="25000"/>
                  </a:srgbClr>
                </a:solidFill>
                <a:effectLst/>
                <a:uLnTx/>
                <a:uFillTx/>
                <a:latin typeface="Arial" panose="020B0604020202020204"/>
                <a:ea typeface="Calibri"/>
                <a:cs typeface="Calibri"/>
                <a:sym typeface="Calibri"/>
              </a:rPr>
              <a:t>25% </a:t>
            </a:r>
            <a:r>
              <a:rPr kumimoji="0" lang="en" sz="1600" b="1" i="0" u="none" strike="noStrike" kern="0" cap="none" spc="0" normalizeH="0" baseline="0" noProof="0">
                <a:ln>
                  <a:noFill/>
                </a:ln>
                <a:solidFill>
                  <a:srgbClr val="000000">
                    <a:lumMod val="75000"/>
                    <a:lumOff val="25000"/>
                  </a:srgbClr>
                </a:solidFill>
                <a:effectLst/>
                <a:uLnTx/>
                <a:uFillTx/>
                <a:latin typeface="Arial" panose="020B0604020202020204"/>
                <a:ea typeface="Calibri"/>
                <a:cs typeface="Calibri"/>
                <a:sym typeface="Calibri"/>
              </a:rPr>
              <a:t>Defensive</a:t>
            </a:r>
            <a:r>
              <a:rPr kumimoji="0" lang="en" sz="1600" b="1" i="0" u="none" strike="noStrike" kern="0" cap="none" spc="0" normalizeH="0" baseline="30000" noProof="0">
                <a:ln>
                  <a:noFill/>
                </a:ln>
                <a:solidFill>
                  <a:srgbClr val="000000">
                    <a:lumMod val="75000"/>
                    <a:lumOff val="25000"/>
                  </a:srgbClr>
                </a:solidFill>
                <a:effectLst/>
                <a:uLnTx/>
                <a:uFillTx/>
                <a:latin typeface="Arial" panose="020B0604020202020204"/>
                <a:ea typeface="Calibri"/>
                <a:cs typeface="Calibri"/>
                <a:sym typeface="Calibri"/>
              </a:rPr>
              <a:t>*</a:t>
            </a:r>
            <a:r>
              <a:rPr kumimoji="0" lang="en" sz="1600" b="1" i="0" u="none" strike="noStrike" kern="0" cap="none" spc="0" normalizeH="0" baseline="0" noProof="0">
                <a:ln>
                  <a:noFill/>
                </a:ln>
                <a:solidFill>
                  <a:srgbClr val="000000">
                    <a:lumMod val="75000"/>
                    <a:lumOff val="25000"/>
                  </a:srgbClr>
                </a:solidFill>
                <a:effectLst/>
                <a:uLnTx/>
                <a:uFillTx/>
                <a:latin typeface="Arial" panose="020B0604020202020204"/>
                <a:ea typeface="Calibri"/>
                <a:cs typeface="Calibri"/>
                <a:sym typeface="Calibri"/>
              </a:rPr>
              <a:t> </a:t>
            </a: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n" sz="1600" b="1" i="0" u="none" strike="noStrike" kern="0" cap="none" spc="0" normalizeH="0" baseline="0" noProof="0">
                <a:ln>
                  <a:noFill/>
                </a:ln>
                <a:solidFill>
                  <a:srgbClr val="F26322"/>
                </a:solidFill>
                <a:effectLst/>
                <a:uLnTx/>
                <a:uFillTx/>
                <a:latin typeface="Arial" panose="020B0604020202020204"/>
                <a:ea typeface="Calibri"/>
                <a:cs typeface="Calibri"/>
                <a:sym typeface="Calibri"/>
              </a:rPr>
              <a:t>50% Fixed Income Strategy</a:t>
            </a:r>
            <a:endParaRPr kumimoji="0" sz="1600" b="1" i="1" u="none" strike="noStrike" kern="0" cap="none" spc="0" normalizeH="0" baseline="0" noProof="0">
              <a:ln>
                <a:noFill/>
              </a:ln>
              <a:solidFill>
                <a:srgbClr val="F26322"/>
              </a:solidFill>
              <a:effectLst/>
              <a:uLnTx/>
              <a:uFillTx/>
              <a:latin typeface="Calibri"/>
              <a:ea typeface="Calibri"/>
              <a:cs typeface="Calibri"/>
              <a:sym typeface="Calibri"/>
            </a:endParaRPr>
          </a:p>
        </p:txBody>
      </p:sp>
      <p:sp>
        <p:nvSpPr>
          <p:cNvPr id="13" name="Google Shape;370;p57">
            <a:extLst>
              <a:ext uri="{FF2B5EF4-FFF2-40B4-BE49-F238E27FC236}">
                <a16:creationId xmlns:a16="http://schemas.microsoft.com/office/drawing/2014/main" id="{C39D0B69-9E26-C8E7-F8AD-1D658A0BE31B}"/>
              </a:ext>
            </a:extLst>
          </p:cNvPr>
          <p:cNvSpPr txBox="1"/>
          <p:nvPr/>
        </p:nvSpPr>
        <p:spPr>
          <a:xfrm>
            <a:off x="7250237" y="5464748"/>
            <a:ext cx="4648980" cy="678169"/>
          </a:xfrm>
          <a:prstGeom prst="rect">
            <a:avLst/>
          </a:prstGeom>
          <a:noFill/>
          <a:ln>
            <a:noFill/>
          </a:ln>
        </p:spPr>
        <p:txBody>
          <a:bodyPr spcFirstLastPara="1" wrap="square" lIns="68587" tIns="68587" rIns="68587" bIns="6858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1799" b="1" i="0" u="none" strike="noStrike" kern="0" cap="none" spc="0" normalizeH="0" baseline="0" noProof="0">
                <a:ln>
                  <a:noFill/>
                </a:ln>
                <a:solidFill>
                  <a:srgbClr val="000000">
                    <a:lumMod val="75000"/>
                    <a:lumOff val="25000"/>
                  </a:srgbClr>
                </a:solidFill>
                <a:effectLst/>
                <a:uLnTx/>
                <a:uFillTx/>
                <a:latin typeface="Arial" panose="020B0604020202020204"/>
                <a:ea typeface="Calibri"/>
                <a:cs typeface="Calibri"/>
                <a:sym typeface="Calibri"/>
              </a:rPr>
              <a:t>CONSERVATIVE PORTFOLIO</a:t>
            </a:r>
            <a:endParaRPr kumimoji="0" sz="1799" b="1" i="0" u="none" strike="noStrike" kern="0" cap="none" spc="0" normalizeH="0" baseline="0" noProof="0">
              <a:ln>
                <a:noFill/>
              </a:ln>
              <a:solidFill>
                <a:srgbClr val="000000">
                  <a:lumMod val="75000"/>
                  <a:lumOff val="25000"/>
                </a:srgbClr>
              </a:solidFill>
              <a:effectLst/>
              <a:uLnTx/>
              <a:uFillTx/>
              <a:latin typeface="Arial" panose="020B0604020202020204"/>
              <a:ea typeface="Calibri"/>
              <a:cs typeface="Calibri"/>
              <a:sym typeface="Calibri"/>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n" sz="1600" b="1" i="0" u="none" strike="noStrike" kern="0" cap="none" spc="0" normalizeH="0" baseline="0" noProof="0">
                <a:ln>
                  <a:noFill/>
                </a:ln>
                <a:solidFill>
                  <a:srgbClr val="82C341"/>
                </a:solidFill>
                <a:effectLst/>
                <a:uLnTx/>
                <a:uFillTx/>
                <a:latin typeface="Arial" panose="020B0604020202020204"/>
                <a:ea typeface="Calibri"/>
                <a:cs typeface="Calibri"/>
                <a:sym typeface="Calibri"/>
              </a:rPr>
              <a:t>15% Equities</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a:ln>
                  <a:noFill/>
                </a:ln>
                <a:solidFill>
                  <a:srgbClr val="000000">
                    <a:lumMod val="75000"/>
                    <a:lumOff val="25000"/>
                  </a:srgbClr>
                </a:solidFill>
                <a:effectLst/>
                <a:uLnTx/>
                <a:uFillTx/>
                <a:latin typeface="Arial" panose="020B0604020202020204"/>
                <a:ea typeface="Calibri"/>
                <a:cs typeface="Calibri"/>
                <a:sym typeface="Calibri"/>
              </a:rPr>
              <a:t>15% </a:t>
            </a:r>
            <a:r>
              <a:rPr kumimoji="0" lang="en" sz="1600" b="1" i="0" u="none" strike="noStrike" kern="0" cap="none" spc="0" normalizeH="0" baseline="0" noProof="0">
                <a:ln>
                  <a:noFill/>
                </a:ln>
                <a:solidFill>
                  <a:srgbClr val="000000">
                    <a:lumMod val="75000"/>
                    <a:lumOff val="25000"/>
                  </a:srgbClr>
                </a:solidFill>
                <a:effectLst/>
                <a:uLnTx/>
                <a:uFillTx/>
                <a:latin typeface="Arial" panose="020B0604020202020204"/>
                <a:ea typeface="Calibri"/>
                <a:cs typeface="Calibri"/>
                <a:sym typeface="Calibri"/>
              </a:rPr>
              <a:t>Defensive</a:t>
            </a:r>
            <a:r>
              <a:rPr kumimoji="0" lang="en" sz="1600" b="1" i="0" u="none" strike="noStrike" kern="0" cap="none" spc="0" normalizeH="0" baseline="30000" noProof="0">
                <a:ln>
                  <a:noFill/>
                </a:ln>
                <a:solidFill>
                  <a:srgbClr val="000000">
                    <a:lumMod val="75000"/>
                    <a:lumOff val="25000"/>
                  </a:srgbClr>
                </a:solidFill>
                <a:effectLst/>
                <a:uLnTx/>
                <a:uFillTx/>
                <a:latin typeface="Arial" panose="020B0604020202020204"/>
                <a:ea typeface="Calibri"/>
                <a:cs typeface="Calibri"/>
                <a:sym typeface="Calibri"/>
              </a:rPr>
              <a:t>*</a:t>
            </a:r>
            <a:endParaRPr kumimoji="0" lang="en-US" sz="1600" b="1" i="0" u="none" strike="noStrike" kern="0" cap="none" spc="0" normalizeH="0" baseline="0" noProof="0">
              <a:ln>
                <a:noFill/>
              </a:ln>
              <a:solidFill>
                <a:srgbClr val="000000">
                  <a:lumMod val="75000"/>
                  <a:lumOff val="25000"/>
                </a:srgbClr>
              </a:solidFill>
              <a:effectLst/>
              <a:uLnTx/>
              <a:uFillTx/>
              <a:latin typeface="Arial" panose="020B0604020202020204"/>
              <a:ea typeface="Calibri"/>
              <a:cs typeface="Calibri"/>
              <a:sym typeface="Calibri"/>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n" sz="1600" b="1" i="0" u="none" strike="noStrike" kern="0" cap="none" spc="0" normalizeH="0" baseline="0" noProof="0">
                <a:ln>
                  <a:noFill/>
                </a:ln>
                <a:solidFill>
                  <a:srgbClr val="F26322"/>
                </a:solidFill>
                <a:effectLst/>
                <a:uLnTx/>
                <a:uFillTx/>
                <a:latin typeface="Arial" panose="020B0604020202020204"/>
                <a:ea typeface="Calibri"/>
                <a:cs typeface="Calibri"/>
                <a:sym typeface="Calibri"/>
              </a:rPr>
              <a:t>70% Fixed Income Strategy</a:t>
            </a:r>
          </a:p>
        </p:txBody>
      </p:sp>
      <p:graphicFrame>
        <p:nvGraphicFramePr>
          <p:cNvPr id="14" name="Chart 13">
            <a:extLst>
              <a:ext uri="{FF2B5EF4-FFF2-40B4-BE49-F238E27FC236}">
                <a16:creationId xmlns:a16="http://schemas.microsoft.com/office/drawing/2014/main" id="{7C85F0C5-607D-DBDF-F95F-123A2AA35762}"/>
              </a:ext>
            </a:extLst>
          </p:cNvPr>
          <p:cNvGraphicFramePr/>
          <p:nvPr/>
        </p:nvGraphicFramePr>
        <p:xfrm>
          <a:off x="6124881" y="2180823"/>
          <a:ext cx="1191822" cy="104956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14">
            <a:extLst>
              <a:ext uri="{FF2B5EF4-FFF2-40B4-BE49-F238E27FC236}">
                <a16:creationId xmlns:a16="http://schemas.microsoft.com/office/drawing/2014/main" id="{EFAB4240-3767-48E2-259F-9893FABB51DA}"/>
              </a:ext>
            </a:extLst>
          </p:cNvPr>
          <p:cNvGraphicFramePr/>
          <p:nvPr/>
        </p:nvGraphicFramePr>
        <p:xfrm>
          <a:off x="6124881" y="3213565"/>
          <a:ext cx="1191822" cy="104956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Chart 15">
            <a:extLst>
              <a:ext uri="{FF2B5EF4-FFF2-40B4-BE49-F238E27FC236}">
                <a16:creationId xmlns:a16="http://schemas.microsoft.com/office/drawing/2014/main" id="{C917256A-04DE-9177-B596-F96E4441A9A4}"/>
              </a:ext>
            </a:extLst>
          </p:cNvPr>
          <p:cNvGraphicFramePr/>
          <p:nvPr/>
        </p:nvGraphicFramePr>
        <p:xfrm>
          <a:off x="6124881" y="4246307"/>
          <a:ext cx="1191822" cy="104956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7" name="Chart 16">
            <a:extLst>
              <a:ext uri="{FF2B5EF4-FFF2-40B4-BE49-F238E27FC236}">
                <a16:creationId xmlns:a16="http://schemas.microsoft.com/office/drawing/2014/main" id="{A088F137-96CC-CD2F-3D1B-4355C2470896}"/>
              </a:ext>
            </a:extLst>
          </p:cNvPr>
          <p:cNvGraphicFramePr/>
          <p:nvPr/>
        </p:nvGraphicFramePr>
        <p:xfrm>
          <a:off x="6124881" y="5279048"/>
          <a:ext cx="1191822" cy="1049569"/>
        </p:xfrm>
        <a:graphic>
          <a:graphicData uri="http://schemas.openxmlformats.org/drawingml/2006/chart">
            <c:chart xmlns:c="http://schemas.openxmlformats.org/drawingml/2006/chart" xmlns:r="http://schemas.openxmlformats.org/officeDocument/2006/relationships" r:id="rId6"/>
          </a:graphicData>
        </a:graphic>
      </p:graphicFrame>
      <p:sp>
        <p:nvSpPr>
          <p:cNvPr id="18" name="TextBox 17">
            <a:extLst>
              <a:ext uri="{FF2B5EF4-FFF2-40B4-BE49-F238E27FC236}">
                <a16:creationId xmlns:a16="http://schemas.microsoft.com/office/drawing/2014/main" id="{A2B9360F-230D-F640-57A5-495E4CEC49FE}"/>
              </a:ext>
            </a:extLst>
          </p:cNvPr>
          <p:cNvSpPr txBox="1"/>
          <p:nvPr/>
        </p:nvSpPr>
        <p:spPr>
          <a:xfrm>
            <a:off x="6286688" y="1642467"/>
            <a:ext cx="5110655" cy="590675"/>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
                <a:srgbClr val="000000"/>
              </a:buClr>
              <a:buSzTx/>
              <a:buFontTx/>
              <a:buNone/>
              <a:tabLst/>
              <a:defRPr/>
            </a:pPr>
            <a:r>
              <a:rPr kumimoji="0" lang="en-US" sz="1799" b="1" i="0" u="none" strike="noStrike" kern="0" cap="none" spc="0" normalizeH="0" baseline="0" noProof="0">
                <a:ln>
                  <a:noFill/>
                </a:ln>
                <a:solidFill>
                  <a:srgbClr val="000000">
                    <a:lumMod val="75000"/>
                    <a:lumOff val="25000"/>
                  </a:srgbClr>
                </a:solidFill>
                <a:effectLst/>
                <a:uLnTx/>
                <a:uFillTx/>
                <a:latin typeface="Arial" panose="020B0604020202020204"/>
                <a:ea typeface="Calibri"/>
                <a:cs typeface="Calibri"/>
                <a:sym typeface="Arial"/>
              </a:rPr>
              <a:t>FOR EXAMPLE: IF OUR IPS INDICATES</a:t>
            </a:r>
          </a:p>
          <a:p>
            <a:pPr marL="0" marR="0" lvl="2" indent="0" algn="l" defTabSz="914400" rtl="0" eaLnBrk="1" fontAlgn="auto" latinLnBrk="0" hangingPunct="1">
              <a:lnSpc>
                <a:spcPct val="90000"/>
              </a:lnSpc>
              <a:spcBef>
                <a:spcPts val="0"/>
              </a:spcBef>
              <a:spcAft>
                <a:spcPts val="0"/>
              </a:spcAft>
              <a:buClr>
                <a:srgbClr val="000000"/>
              </a:buClr>
              <a:buSzTx/>
              <a:buFontTx/>
              <a:buNone/>
              <a:tabLst/>
              <a:defRPr/>
            </a:pPr>
            <a:r>
              <a:rPr kumimoji="0" lang="en-US" sz="1799" b="1" i="0" u="none" strike="noStrike" kern="0" cap="none" spc="0" normalizeH="0" baseline="0" noProof="0">
                <a:ln>
                  <a:noFill/>
                </a:ln>
                <a:solidFill>
                  <a:srgbClr val="000000">
                    <a:lumMod val="75000"/>
                    <a:lumOff val="25000"/>
                  </a:srgbClr>
                </a:solidFill>
                <a:effectLst/>
                <a:uLnTx/>
                <a:uFillTx/>
                <a:latin typeface="Arial" panose="020B0604020202020204"/>
                <a:ea typeface="Calibri"/>
                <a:cs typeface="Calibri"/>
                <a:sym typeface="Arial"/>
              </a:rPr>
              <a:t>50% EQUITY EXPOSURE...</a:t>
            </a:r>
          </a:p>
        </p:txBody>
      </p:sp>
      <p:sp>
        <p:nvSpPr>
          <p:cNvPr id="19" name="Rectangle 18">
            <a:extLst>
              <a:ext uri="{FF2B5EF4-FFF2-40B4-BE49-F238E27FC236}">
                <a16:creationId xmlns:a16="http://schemas.microsoft.com/office/drawing/2014/main" id="{2FC1FA46-7D16-924D-71FB-98C0D3395DB6}"/>
              </a:ext>
            </a:extLst>
          </p:cNvPr>
          <p:cNvSpPr/>
          <p:nvPr/>
        </p:nvSpPr>
        <p:spPr>
          <a:xfrm>
            <a:off x="2157122" y="6319073"/>
            <a:ext cx="893834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lumMod val="75000"/>
                    <a:lumOff val="25000"/>
                  </a:srgbClr>
                </a:solidFill>
                <a:effectLst/>
                <a:uLnTx/>
                <a:uFillTx/>
                <a:latin typeface="Arial" panose="020B0604020202020204"/>
                <a:ea typeface="Calibri"/>
                <a:cs typeface="Calibri"/>
                <a:sym typeface="Arial"/>
              </a:rPr>
              <a:t>*Defensive allocations could include cash or equivalents, fixed income securities or funds, and/or short sales of stock index futures. </a:t>
            </a:r>
          </a:p>
        </p:txBody>
      </p:sp>
      <p:grpSp>
        <p:nvGrpSpPr>
          <p:cNvPr id="20" name="Group 19">
            <a:extLst>
              <a:ext uri="{FF2B5EF4-FFF2-40B4-BE49-F238E27FC236}">
                <a16:creationId xmlns:a16="http://schemas.microsoft.com/office/drawing/2014/main" id="{7340F584-9FE8-4AA4-04D2-3702C6849EED}"/>
              </a:ext>
            </a:extLst>
          </p:cNvPr>
          <p:cNvGrpSpPr/>
          <p:nvPr/>
        </p:nvGrpSpPr>
        <p:grpSpPr>
          <a:xfrm>
            <a:off x="812664" y="2178614"/>
            <a:ext cx="5579270" cy="1056914"/>
            <a:chOff x="769121" y="2189604"/>
            <a:chExt cx="5579270" cy="1056914"/>
          </a:xfrm>
        </p:grpSpPr>
        <p:sp>
          <p:nvSpPr>
            <p:cNvPr id="21" name="Google Shape;367;p57">
              <a:extLst>
                <a:ext uri="{FF2B5EF4-FFF2-40B4-BE49-F238E27FC236}">
                  <a16:creationId xmlns:a16="http://schemas.microsoft.com/office/drawing/2014/main" id="{3CB73BF4-287F-C2C4-665E-D1CFF1606133}"/>
                </a:ext>
              </a:extLst>
            </p:cNvPr>
            <p:cNvSpPr txBox="1"/>
            <p:nvPr/>
          </p:nvSpPr>
          <p:spPr>
            <a:xfrm>
              <a:off x="1784337" y="2335302"/>
              <a:ext cx="4564054" cy="765519"/>
            </a:xfrm>
            <a:prstGeom prst="rect">
              <a:avLst/>
            </a:prstGeom>
            <a:noFill/>
            <a:ln>
              <a:noFill/>
            </a:ln>
          </p:spPr>
          <p:txBody>
            <a:bodyPr spcFirstLastPara="1" wrap="square" lIns="68569" tIns="68569" rIns="68569" bIns="68569" anchor="ctr" anchorCtr="0">
              <a:noAutofit/>
            </a:bodyPr>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n" sz="1799" b="1" i="0" u="none" strike="noStrike" kern="0" cap="none" spc="0" normalizeH="0" baseline="0" noProof="0">
                  <a:ln>
                    <a:noFill/>
                  </a:ln>
                  <a:solidFill>
                    <a:srgbClr val="FFFFFF">
                      <a:lumMod val="75000"/>
                    </a:srgbClr>
                  </a:solidFill>
                  <a:effectLst/>
                  <a:uLnTx/>
                  <a:uFillTx/>
                  <a:latin typeface="Arial" panose="020B0604020202020204"/>
                  <a:ea typeface="Calibri"/>
                  <a:cs typeface="Calibri"/>
                  <a:sym typeface="Calibri"/>
                </a:rPr>
                <a:t>GROWTH PORTFOLIO</a:t>
              </a:r>
              <a:endParaRPr kumimoji="0" sz="1799" b="1" i="0" u="none" strike="noStrike" kern="0" cap="none" spc="0" normalizeH="0" baseline="0" noProof="0">
                <a:ln>
                  <a:noFill/>
                </a:ln>
                <a:solidFill>
                  <a:srgbClr val="FFFFFF">
                    <a:lumMod val="75000"/>
                  </a:srgbClr>
                </a:solidFill>
                <a:effectLst/>
                <a:uLnTx/>
                <a:uFillTx/>
                <a:latin typeface="Arial" panose="020B0604020202020204"/>
                <a:ea typeface="Calibri"/>
                <a:cs typeface="Calibri"/>
                <a:sym typeface="Calibri"/>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n" sz="1600" b="1" i="0" u="none" strike="noStrike" kern="0" cap="none" spc="0" normalizeH="0" baseline="0" noProof="0">
                  <a:ln>
                    <a:noFill/>
                  </a:ln>
                  <a:solidFill>
                    <a:srgbClr val="FFFFFF">
                      <a:lumMod val="75000"/>
                    </a:srgbClr>
                  </a:solidFill>
                  <a:effectLst/>
                  <a:uLnTx/>
                  <a:uFillTx/>
                  <a:latin typeface="Arial" panose="020B0604020202020204"/>
                  <a:ea typeface="Calibri"/>
                  <a:cs typeface="Calibri"/>
                  <a:sym typeface="Calibri"/>
                </a:rPr>
                <a:t>100% Defensive Equity Strategy</a:t>
              </a:r>
              <a:endParaRPr kumimoji="0" sz="1600" b="1" i="0" u="none" strike="noStrike" kern="0" cap="none" spc="0" normalizeH="0" baseline="0" noProof="0">
                <a:ln>
                  <a:noFill/>
                </a:ln>
                <a:solidFill>
                  <a:srgbClr val="FFFFFF">
                    <a:lumMod val="75000"/>
                  </a:srgbClr>
                </a:solidFill>
                <a:effectLst/>
                <a:uLnTx/>
                <a:uFillTx/>
                <a:latin typeface="Arial" panose="020B0604020202020204"/>
                <a:ea typeface="Calibri"/>
                <a:cs typeface="Calibri"/>
                <a:sym typeface="Calibri"/>
              </a:endParaRPr>
            </a:p>
          </p:txBody>
        </p:sp>
        <p:graphicFrame>
          <p:nvGraphicFramePr>
            <p:cNvPr id="53" name="Chart 52">
              <a:extLst>
                <a:ext uri="{FF2B5EF4-FFF2-40B4-BE49-F238E27FC236}">
                  <a16:creationId xmlns:a16="http://schemas.microsoft.com/office/drawing/2014/main" id="{080F9EFD-6445-DB6B-37EB-CB8230717006}"/>
                </a:ext>
              </a:extLst>
            </p:cNvPr>
            <p:cNvGraphicFramePr/>
            <p:nvPr/>
          </p:nvGraphicFramePr>
          <p:xfrm>
            <a:off x="769121" y="2189604"/>
            <a:ext cx="1090138" cy="1056914"/>
          </p:xfrm>
          <a:graphic>
            <a:graphicData uri="http://schemas.openxmlformats.org/drawingml/2006/chart">
              <c:chart xmlns:c="http://schemas.openxmlformats.org/drawingml/2006/chart" xmlns:r="http://schemas.openxmlformats.org/officeDocument/2006/relationships" r:id="rId7"/>
            </a:graphicData>
          </a:graphic>
        </p:graphicFrame>
      </p:grpSp>
      <p:grpSp>
        <p:nvGrpSpPr>
          <p:cNvPr id="54" name="Group 53">
            <a:extLst>
              <a:ext uri="{FF2B5EF4-FFF2-40B4-BE49-F238E27FC236}">
                <a16:creationId xmlns:a16="http://schemas.microsoft.com/office/drawing/2014/main" id="{294454A8-E9CE-84E7-45DC-0906543AF7B1}"/>
              </a:ext>
            </a:extLst>
          </p:cNvPr>
          <p:cNvGrpSpPr/>
          <p:nvPr/>
        </p:nvGrpSpPr>
        <p:grpSpPr>
          <a:xfrm>
            <a:off x="812664" y="3206049"/>
            <a:ext cx="5579270" cy="1056914"/>
            <a:chOff x="769121" y="3217039"/>
            <a:chExt cx="5579270" cy="1056914"/>
          </a:xfrm>
        </p:grpSpPr>
        <p:sp>
          <p:nvSpPr>
            <p:cNvPr id="55" name="Google Shape;368;p57">
              <a:extLst>
                <a:ext uri="{FF2B5EF4-FFF2-40B4-BE49-F238E27FC236}">
                  <a16:creationId xmlns:a16="http://schemas.microsoft.com/office/drawing/2014/main" id="{A2F6C35E-D320-155D-E635-4ED1AEC47EE7}"/>
                </a:ext>
              </a:extLst>
            </p:cNvPr>
            <p:cNvSpPr txBox="1"/>
            <p:nvPr/>
          </p:nvSpPr>
          <p:spPr>
            <a:xfrm>
              <a:off x="1784339" y="3406500"/>
              <a:ext cx="4564052" cy="677992"/>
            </a:xfrm>
            <a:prstGeom prst="rect">
              <a:avLst/>
            </a:prstGeom>
            <a:noFill/>
            <a:ln>
              <a:noFill/>
            </a:ln>
          </p:spPr>
          <p:txBody>
            <a:bodyPr spcFirstLastPara="1" wrap="square" lIns="68569" tIns="68569" rIns="68569" bIns="68569" anchor="ctr" anchorCtr="0">
              <a:noAutofit/>
            </a:bodyPr>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n" sz="1799" b="1" i="0" u="none" strike="noStrike" kern="0" cap="none" spc="0" normalizeH="0" baseline="0" noProof="0">
                  <a:ln>
                    <a:noFill/>
                  </a:ln>
                  <a:solidFill>
                    <a:srgbClr val="FFFFFF">
                      <a:lumMod val="75000"/>
                    </a:srgbClr>
                  </a:solidFill>
                  <a:effectLst/>
                  <a:uLnTx/>
                  <a:uFillTx/>
                  <a:latin typeface="Arial" panose="020B0604020202020204"/>
                  <a:ea typeface="+mn-ea"/>
                  <a:cs typeface="Calibri"/>
                  <a:sym typeface="Calibri"/>
                </a:rPr>
                <a:t>MODERATE GROWTH PORTFOLIO</a:t>
              </a:r>
              <a:endParaRPr kumimoji="0" sz="1799" b="1" i="0" u="none" strike="noStrike" kern="0" cap="none" spc="0" normalizeH="0" baseline="0" noProof="0">
                <a:ln>
                  <a:noFill/>
                </a:ln>
                <a:solidFill>
                  <a:srgbClr val="FFFFFF">
                    <a:lumMod val="75000"/>
                  </a:srgbClr>
                </a:solidFill>
                <a:effectLst/>
                <a:uLnTx/>
                <a:uFillTx/>
                <a:latin typeface="Arial" panose="020B0604020202020204"/>
                <a:ea typeface="+mn-ea"/>
                <a:cs typeface="Calibri"/>
                <a:sym typeface="Calibri"/>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n" sz="1600" b="1" i="0" u="none" strike="noStrike" kern="0" cap="none" spc="0" normalizeH="0" baseline="0" noProof="0">
                  <a:ln>
                    <a:noFill/>
                  </a:ln>
                  <a:solidFill>
                    <a:srgbClr val="FFFFFF">
                      <a:lumMod val="75000"/>
                    </a:srgbClr>
                  </a:solidFill>
                  <a:effectLst/>
                  <a:uLnTx/>
                  <a:uFillTx/>
                  <a:latin typeface="Arial" panose="020B0604020202020204"/>
                  <a:ea typeface="Calibri"/>
                  <a:cs typeface="Calibri"/>
                  <a:sym typeface="Calibri"/>
                </a:rPr>
                <a:t>70% Defensive Equity Strategy</a:t>
              </a:r>
              <a:endParaRPr kumimoji="0" sz="1600" b="1" i="0" u="none" strike="noStrike" kern="0" cap="none" spc="0" normalizeH="0" baseline="0" noProof="0">
                <a:ln>
                  <a:noFill/>
                </a:ln>
                <a:solidFill>
                  <a:srgbClr val="FFFFFF">
                    <a:lumMod val="75000"/>
                  </a:srgbClr>
                </a:solidFill>
                <a:effectLst/>
                <a:uLnTx/>
                <a:uFillTx/>
                <a:latin typeface="Arial" panose="020B0604020202020204"/>
                <a:ea typeface="Calibri"/>
                <a:cs typeface="Calibri"/>
                <a:sym typeface="Calibri"/>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n" sz="1600" b="1" i="0" u="none" strike="noStrike" kern="0" cap="none" spc="0" normalizeH="0" baseline="0" noProof="0">
                  <a:ln>
                    <a:noFill/>
                  </a:ln>
                  <a:solidFill>
                    <a:srgbClr val="FFFFFF">
                      <a:lumMod val="75000"/>
                    </a:srgbClr>
                  </a:solidFill>
                  <a:effectLst/>
                  <a:uLnTx/>
                  <a:uFillTx/>
                  <a:latin typeface="Arial" panose="020B0604020202020204"/>
                  <a:ea typeface="Calibri"/>
                  <a:cs typeface="Calibri"/>
                  <a:sym typeface="Calibri"/>
                </a:rPr>
                <a:t>30% Fixed Income Strategy</a:t>
              </a:r>
              <a:endParaRPr kumimoji="0" sz="1600" b="1" i="0" u="none" strike="noStrike" kern="0" cap="none" spc="0" normalizeH="0" baseline="0" noProof="0">
                <a:ln>
                  <a:noFill/>
                </a:ln>
                <a:solidFill>
                  <a:srgbClr val="FFFFFF">
                    <a:lumMod val="75000"/>
                  </a:srgbClr>
                </a:solidFill>
                <a:effectLst/>
                <a:uLnTx/>
                <a:uFillTx/>
                <a:latin typeface="Arial" panose="020B0604020202020204"/>
                <a:ea typeface="Calibri"/>
                <a:cs typeface="Calibri"/>
                <a:sym typeface="Calibri"/>
              </a:endParaRPr>
            </a:p>
          </p:txBody>
        </p:sp>
        <p:graphicFrame>
          <p:nvGraphicFramePr>
            <p:cNvPr id="56" name="Chart 55">
              <a:extLst>
                <a:ext uri="{FF2B5EF4-FFF2-40B4-BE49-F238E27FC236}">
                  <a16:creationId xmlns:a16="http://schemas.microsoft.com/office/drawing/2014/main" id="{A28D6A6F-D41C-1E5F-5326-504B518E8DB3}"/>
                </a:ext>
              </a:extLst>
            </p:cNvPr>
            <p:cNvGraphicFramePr/>
            <p:nvPr/>
          </p:nvGraphicFramePr>
          <p:xfrm>
            <a:off x="769121" y="3217039"/>
            <a:ext cx="1090138" cy="1056914"/>
          </p:xfrm>
          <a:graphic>
            <a:graphicData uri="http://schemas.openxmlformats.org/drawingml/2006/chart">
              <c:chart xmlns:c="http://schemas.openxmlformats.org/drawingml/2006/chart" xmlns:r="http://schemas.openxmlformats.org/officeDocument/2006/relationships" r:id="rId8"/>
            </a:graphicData>
          </a:graphic>
        </p:graphicFrame>
      </p:grpSp>
      <p:grpSp>
        <p:nvGrpSpPr>
          <p:cNvPr id="57" name="Group 56">
            <a:extLst>
              <a:ext uri="{FF2B5EF4-FFF2-40B4-BE49-F238E27FC236}">
                <a16:creationId xmlns:a16="http://schemas.microsoft.com/office/drawing/2014/main" id="{9C7939A5-C55D-CFAB-5069-FBEBD296FB51}"/>
              </a:ext>
            </a:extLst>
          </p:cNvPr>
          <p:cNvGrpSpPr/>
          <p:nvPr/>
        </p:nvGrpSpPr>
        <p:grpSpPr>
          <a:xfrm>
            <a:off x="812664" y="4243997"/>
            <a:ext cx="5579270" cy="1056914"/>
            <a:chOff x="769121" y="4254987"/>
            <a:chExt cx="5579270" cy="1056914"/>
          </a:xfrm>
        </p:grpSpPr>
        <p:sp>
          <p:nvSpPr>
            <p:cNvPr id="58" name="Google Shape;369;p57">
              <a:extLst>
                <a:ext uri="{FF2B5EF4-FFF2-40B4-BE49-F238E27FC236}">
                  <a16:creationId xmlns:a16="http://schemas.microsoft.com/office/drawing/2014/main" id="{B86C1B5A-4A2B-55C1-8711-8C97B1F6D1D4}"/>
                </a:ext>
              </a:extLst>
            </p:cNvPr>
            <p:cNvSpPr txBox="1"/>
            <p:nvPr/>
          </p:nvSpPr>
          <p:spPr>
            <a:xfrm>
              <a:off x="1762593" y="4400685"/>
              <a:ext cx="4585798" cy="765519"/>
            </a:xfrm>
            <a:prstGeom prst="rect">
              <a:avLst/>
            </a:prstGeom>
            <a:noFill/>
            <a:ln>
              <a:noFill/>
            </a:ln>
          </p:spPr>
          <p:txBody>
            <a:bodyPr spcFirstLastPara="1" wrap="square" lIns="68569" tIns="68569" rIns="68569" bIns="68569" anchor="ctr" anchorCtr="0">
              <a:noAutofit/>
            </a:bodyPr>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n" sz="1799" b="1" i="0" u="none" strike="noStrike" kern="0" cap="none" spc="0" normalizeH="0" baseline="0" noProof="0">
                  <a:ln>
                    <a:noFill/>
                  </a:ln>
                  <a:solidFill>
                    <a:srgbClr val="FFFFFF">
                      <a:lumMod val="75000"/>
                    </a:srgbClr>
                  </a:solidFill>
                  <a:effectLst/>
                  <a:uLnTx/>
                  <a:uFillTx/>
                  <a:latin typeface="Arial" panose="020B0604020202020204"/>
                  <a:ea typeface="+mn-ea"/>
                  <a:cs typeface="Calibri"/>
                  <a:sym typeface="Calibri"/>
                </a:rPr>
                <a:t>CONSERVATIVE GROWTH PORTFOLIO</a:t>
              </a:r>
              <a:endParaRPr kumimoji="0" sz="1799" b="1" i="0" u="none" strike="noStrike" kern="0" cap="none" spc="0" normalizeH="0" baseline="0" noProof="0">
                <a:ln>
                  <a:noFill/>
                </a:ln>
                <a:solidFill>
                  <a:srgbClr val="FFFFFF">
                    <a:lumMod val="75000"/>
                  </a:srgbClr>
                </a:solidFill>
                <a:effectLst/>
                <a:uLnTx/>
                <a:uFillTx/>
                <a:latin typeface="Arial" panose="020B0604020202020204"/>
                <a:ea typeface="+mn-ea"/>
                <a:cs typeface="Calibri"/>
                <a:sym typeface="Calibri"/>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n" sz="1600" b="1" i="0" u="none" strike="noStrike" kern="0" cap="none" spc="0" normalizeH="0" baseline="0" noProof="0">
                  <a:ln>
                    <a:noFill/>
                  </a:ln>
                  <a:solidFill>
                    <a:srgbClr val="FFFFFF">
                      <a:lumMod val="75000"/>
                    </a:srgbClr>
                  </a:solidFill>
                  <a:effectLst/>
                  <a:uLnTx/>
                  <a:uFillTx/>
                  <a:latin typeface="Arial" panose="020B0604020202020204"/>
                  <a:ea typeface="Calibri"/>
                  <a:cs typeface="Calibri"/>
                  <a:sym typeface="Calibri"/>
                </a:rPr>
                <a:t>50% Defensive Equity Strategy</a:t>
              </a:r>
              <a:endParaRPr kumimoji="0" sz="1600" b="1" i="0" u="none" strike="noStrike" kern="0" cap="none" spc="0" normalizeH="0" baseline="0" noProof="0">
                <a:ln>
                  <a:noFill/>
                </a:ln>
                <a:solidFill>
                  <a:srgbClr val="FFFFFF">
                    <a:lumMod val="75000"/>
                  </a:srgbClr>
                </a:solidFill>
                <a:effectLst/>
                <a:uLnTx/>
                <a:uFillTx/>
                <a:latin typeface="Arial" panose="020B0604020202020204"/>
                <a:ea typeface="Calibri"/>
                <a:cs typeface="Calibri"/>
                <a:sym typeface="Calibri"/>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n" sz="1600" b="1" i="0" u="none" strike="noStrike" kern="0" cap="none" spc="0" normalizeH="0" baseline="0" noProof="0">
                  <a:ln>
                    <a:noFill/>
                  </a:ln>
                  <a:solidFill>
                    <a:srgbClr val="FFFFFF">
                      <a:lumMod val="75000"/>
                    </a:srgbClr>
                  </a:solidFill>
                  <a:effectLst/>
                  <a:uLnTx/>
                  <a:uFillTx/>
                  <a:latin typeface="Arial" panose="020B0604020202020204"/>
                  <a:ea typeface="Calibri"/>
                  <a:cs typeface="Calibri"/>
                  <a:sym typeface="Calibri"/>
                </a:rPr>
                <a:t>50% Fixed Income Strategy</a:t>
              </a:r>
              <a:endParaRPr kumimoji="0" sz="1600" b="1" i="0" u="none" strike="noStrike" kern="0" cap="none" spc="0" normalizeH="0" baseline="0" noProof="0">
                <a:ln>
                  <a:noFill/>
                </a:ln>
                <a:solidFill>
                  <a:srgbClr val="FFFFFF">
                    <a:lumMod val="75000"/>
                  </a:srgbClr>
                </a:solidFill>
                <a:effectLst/>
                <a:uLnTx/>
                <a:uFillTx/>
                <a:latin typeface="Arial" panose="020B0604020202020204"/>
                <a:ea typeface="Calibri"/>
                <a:cs typeface="Calibri"/>
                <a:sym typeface="Calibri"/>
              </a:endParaRPr>
            </a:p>
          </p:txBody>
        </p:sp>
        <p:graphicFrame>
          <p:nvGraphicFramePr>
            <p:cNvPr id="59" name="Chart 58">
              <a:extLst>
                <a:ext uri="{FF2B5EF4-FFF2-40B4-BE49-F238E27FC236}">
                  <a16:creationId xmlns:a16="http://schemas.microsoft.com/office/drawing/2014/main" id="{A5786B87-5231-BBC8-62ED-5AEFE2D55A43}"/>
                </a:ext>
              </a:extLst>
            </p:cNvPr>
            <p:cNvGraphicFramePr/>
            <p:nvPr/>
          </p:nvGraphicFramePr>
          <p:xfrm>
            <a:off x="769121" y="4254987"/>
            <a:ext cx="1090138" cy="1056914"/>
          </p:xfrm>
          <a:graphic>
            <a:graphicData uri="http://schemas.openxmlformats.org/drawingml/2006/chart">
              <c:chart xmlns:c="http://schemas.openxmlformats.org/drawingml/2006/chart" xmlns:r="http://schemas.openxmlformats.org/officeDocument/2006/relationships" r:id="rId9"/>
            </a:graphicData>
          </a:graphic>
        </p:graphicFrame>
      </p:grpSp>
      <p:grpSp>
        <p:nvGrpSpPr>
          <p:cNvPr id="60" name="Group 59">
            <a:extLst>
              <a:ext uri="{FF2B5EF4-FFF2-40B4-BE49-F238E27FC236}">
                <a16:creationId xmlns:a16="http://schemas.microsoft.com/office/drawing/2014/main" id="{B9345D4C-7E67-31D9-ECDA-6A82E894939B}"/>
              </a:ext>
            </a:extLst>
          </p:cNvPr>
          <p:cNvGrpSpPr/>
          <p:nvPr/>
        </p:nvGrpSpPr>
        <p:grpSpPr>
          <a:xfrm>
            <a:off x="812664" y="5271431"/>
            <a:ext cx="5579269" cy="1056914"/>
            <a:chOff x="769121" y="5282421"/>
            <a:chExt cx="5579269" cy="1056914"/>
          </a:xfrm>
        </p:grpSpPr>
        <p:sp>
          <p:nvSpPr>
            <p:cNvPr id="61" name="Google Shape;370;p57">
              <a:extLst>
                <a:ext uri="{FF2B5EF4-FFF2-40B4-BE49-F238E27FC236}">
                  <a16:creationId xmlns:a16="http://schemas.microsoft.com/office/drawing/2014/main" id="{46CE2859-38CF-44C0-395F-3E110211826B}"/>
                </a:ext>
              </a:extLst>
            </p:cNvPr>
            <p:cNvSpPr txBox="1"/>
            <p:nvPr/>
          </p:nvSpPr>
          <p:spPr>
            <a:xfrm>
              <a:off x="1762592" y="5471882"/>
              <a:ext cx="4585798" cy="677992"/>
            </a:xfrm>
            <a:prstGeom prst="rect">
              <a:avLst/>
            </a:prstGeom>
            <a:noFill/>
            <a:ln>
              <a:noFill/>
            </a:ln>
          </p:spPr>
          <p:txBody>
            <a:bodyPr spcFirstLastPara="1" wrap="square" lIns="68569" tIns="68569" rIns="68569" bIns="68569" anchor="ctr" anchorCtr="0">
              <a:noAutofit/>
            </a:bodyPr>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n" sz="1799" b="1" i="0" u="none" strike="noStrike" kern="0" cap="none" spc="0" normalizeH="0" baseline="0" noProof="0">
                  <a:ln>
                    <a:noFill/>
                  </a:ln>
                  <a:solidFill>
                    <a:srgbClr val="FFFFFF">
                      <a:lumMod val="75000"/>
                    </a:srgbClr>
                  </a:solidFill>
                  <a:effectLst/>
                  <a:uLnTx/>
                  <a:uFillTx/>
                  <a:latin typeface="Arial" panose="020B0604020202020204"/>
                  <a:ea typeface="+mn-ea"/>
                  <a:cs typeface="Calibri"/>
                  <a:sym typeface="Calibri"/>
                </a:rPr>
                <a:t>CONSERVATIVE PORTFOLIO</a:t>
              </a:r>
              <a:endParaRPr kumimoji="0" sz="1799" b="1" i="0" u="none" strike="noStrike" kern="0" cap="none" spc="0" normalizeH="0" baseline="0" noProof="0">
                <a:ln>
                  <a:noFill/>
                </a:ln>
                <a:solidFill>
                  <a:srgbClr val="FFFFFF">
                    <a:lumMod val="75000"/>
                  </a:srgbClr>
                </a:solidFill>
                <a:effectLst/>
                <a:uLnTx/>
                <a:uFillTx/>
                <a:latin typeface="Arial" panose="020B0604020202020204"/>
                <a:ea typeface="+mn-ea"/>
                <a:cs typeface="Calibri"/>
                <a:sym typeface="Calibri"/>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n" sz="1600" b="1" i="0" u="none" strike="noStrike" kern="0" cap="none" spc="0" normalizeH="0" baseline="0" noProof="0">
                  <a:ln>
                    <a:noFill/>
                  </a:ln>
                  <a:solidFill>
                    <a:srgbClr val="FFFFFF">
                      <a:lumMod val="75000"/>
                    </a:srgbClr>
                  </a:solidFill>
                  <a:effectLst/>
                  <a:uLnTx/>
                  <a:uFillTx/>
                  <a:latin typeface="Arial" panose="020B0604020202020204"/>
                  <a:ea typeface="Calibri"/>
                  <a:cs typeface="Calibri"/>
                  <a:sym typeface="Calibri"/>
                </a:rPr>
                <a:t>30% Defensive Equity Strategy</a:t>
              </a:r>
              <a:endParaRPr kumimoji="0" sz="1600" b="1" i="0" u="none" strike="noStrike" kern="0" cap="none" spc="0" normalizeH="0" baseline="0" noProof="0">
                <a:ln>
                  <a:noFill/>
                </a:ln>
                <a:solidFill>
                  <a:srgbClr val="FFFFFF">
                    <a:lumMod val="75000"/>
                  </a:srgbClr>
                </a:solidFill>
                <a:effectLst/>
                <a:uLnTx/>
                <a:uFillTx/>
                <a:latin typeface="Arial" panose="020B0604020202020204"/>
                <a:ea typeface="Calibri"/>
                <a:cs typeface="Calibri"/>
                <a:sym typeface="Calibri"/>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n" sz="1600" b="1" i="0" u="none" strike="noStrike" kern="0" cap="none" spc="0" normalizeH="0" baseline="0" noProof="0">
                  <a:ln>
                    <a:noFill/>
                  </a:ln>
                  <a:solidFill>
                    <a:srgbClr val="FFFFFF">
                      <a:lumMod val="75000"/>
                    </a:srgbClr>
                  </a:solidFill>
                  <a:effectLst/>
                  <a:uLnTx/>
                  <a:uFillTx/>
                  <a:latin typeface="Arial" panose="020B0604020202020204"/>
                  <a:ea typeface="Calibri"/>
                  <a:cs typeface="Calibri"/>
                  <a:sym typeface="Calibri"/>
                </a:rPr>
                <a:t>70% Fixed Income Strategy</a:t>
              </a:r>
              <a:endParaRPr kumimoji="0" sz="1600" b="1" i="0" u="none" strike="noStrike" kern="0" cap="none" spc="0" normalizeH="0" baseline="0" noProof="0">
                <a:ln>
                  <a:noFill/>
                </a:ln>
                <a:solidFill>
                  <a:srgbClr val="FFFFFF">
                    <a:lumMod val="75000"/>
                  </a:srgbClr>
                </a:solidFill>
                <a:effectLst/>
                <a:uLnTx/>
                <a:uFillTx/>
                <a:latin typeface="Arial" panose="020B0604020202020204"/>
                <a:ea typeface="Calibri"/>
                <a:cs typeface="Calibri"/>
                <a:sym typeface="Calibri"/>
              </a:endParaRPr>
            </a:p>
          </p:txBody>
        </p:sp>
        <p:graphicFrame>
          <p:nvGraphicFramePr>
            <p:cNvPr id="62" name="Chart 61">
              <a:extLst>
                <a:ext uri="{FF2B5EF4-FFF2-40B4-BE49-F238E27FC236}">
                  <a16:creationId xmlns:a16="http://schemas.microsoft.com/office/drawing/2014/main" id="{0EC58967-2793-1602-7528-0422FD7569B5}"/>
                </a:ext>
              </a:extLst>
            </p:cNvPr>
            <p:cNvGraphicFramePr/>
            <p:nvPr/>
          </p:nvGraphicFramePr>
          <p:xfrm>
            <a:off x="769121" y="5282421"/>
            <a:ext cx="1090138" cy="1056914"/>
          </p:xfrm>
          <a:graphic>
            <a:graphicData uri="http://schemas.openxmlformats.org/drawingml/2006/chart">
              <c:chart xmlns:c="http://schemas.openxmlformats.org/drawingml/2006/chart" xmlns:r="http://schemas.openxmlformats.org/officeDocument/2006/relationships" r:id="rId10"/>
            </a:graphicData>
          </a:graphic>
        </p:graphicFrame>
      </p:grpSp>
      <p:grpSp>
        <p:nvGrpSpPr>
          <p:cNvPr id="63" name="Group 62">
            <a:extLst>
              <a:ext uri="{FF2B5EF4-FFF2-40B4-BE49-F238E27FC236}">
                <a16:creationId xmlns:a16="http://schemas.microsoft.com/office/drawing/2014/main" id="{B2AAB7C9-78BE-12D0-A756-BEECD4E99E5B}"/>
              </a:ext>
            </a:extLst>
          </p:cNvPr>
          <p:cNvGrpSpPr/>
          <p:nvPr/>
        </p:nvGrpSpPr>
        <p:grpSpPr>
          <a:xfrm>
            <a:off x="812664" y="2179110"/>
            <a:ext cx="5579270" cy="1056914"/>
            <a:chOff x="769121" y="2189604"/>
            <a:chExt cx="5579270" cy="1056914"/>
          </a:xfrm>
        </p:grpSpPr>
        <p:sp>
          <p:nvSpPr>
            <p:cNvPr id="64" name="Google Shape;367;p57">
              <a:extLst>
                <a:ext uri="{FF2B5EF4-FFF2-40B4-BE49-F238E27FC236}">
                  <a16:creationId xmlns:a16="http://schemas.microsoft.com/office/drawing/2014/main" id="{68880ABE-5864-B5A5-A09E-3C3863CE83F8}"/>
                </a:ext>
              </a:extLst>
            </p:cNvPr>
            <p:cNvSpPr txBox="1"/>
            <p:nvPr/>
          </p:nvSpPr>
          <p:spPr>
            <a:xfrm>
              <a:off x="1784337" y="2335302"/>
              <a:ext cx="4564054" cy="765519"/>
            </a:xfrm>
            <a:prstGeom prst="rect">
              <a:avLst/>
            </a:prstGeom>
            <a:noFill/>
            <a:ln>
              <a:noFill/>
            </a:ln>
          </p:spPr>
          <p:txBody>
            <a:bodyPr spcFirstLastPara="1" wrap="square" lIns="68569" tIns="68569" rIns="68569" bIns="68569" anchor="ctr" anchorCtr="0">
              <a:noAutofit/>
            </a:bodyPr>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n" sz="1799" b="1" i="0" u="none" strike="noStrike" kern="0" cap="none" spc="0" normalizeH="0" baseline="0" noProof="0">
                  <a:ln>
                    <a:noFill/>
                  </a:ln>
                  <a:solidFill>
                    <a:srgbClr val="000000">
                      <a:lumMod val="75000"/>
                      <a:lumOff val="25000"/>
                    </a:srgbClr>
                  </a:solidFill>
                  <a:effectLst/>
                  <a:uLnTx/>
                  <a:uFillTx/>
                  <a:latin typeface="Arial" panose="020B0604020202020204"/>
                  <a:ea typeface="Calibri"/>
                  <a:cs typeface="Calibri"/>
                  <a:sym typeface="Calibri"/>
                </a:rPr>
                <a:t>GROWTH PORTFOLIO</a:t>
              </a:r>
              <a:endParaRPr kumimoji="0" sz="1799" b="1" i="0" u="none" strike="noStrike" kern="0" cap="none" spc="0" normalizeH="0" baseline="0" noProof="0">
                <a:ln>
                  <a:noFill/>
                </a:ln>
                <a:solidFill>
                  <a:srgbClr val="000000">
                    <a:lumMod val="75000"/>
                    <a:lumOff val="25000"/>
                  </a:srgbClr>
                </a:solidFill>
                <a:effectLst/>
                <a:uLnTx/>
                <a:uFillTx/>
                <a:latin typeface="Arial" panose="020B0604020202020204"/>
                <a:ea typeface="Calibri"/>
                <a:cs typeface="Calibri"/>
                <a:sym typeface="Calibri"/>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n" sz="1600" b="1" i="0" u="none" strike="noStrike" kern="0" cap="none" spc="0" normalizeH="0" baseline="0" noProof="0">
                  <a:ln>
                    <a:noFill/>
                  </a:ln>
                  <a:solidFill>
                    <a:srgbClr val="82C341"/>
                  </a:solidFill>
                  <a:effectLst/>
                  <a:uLnTx/>
                  <a:uFillTx/>
                  <a:latin typeface="Arial" panose="020B0604020202020204"/>
                  <a:ea typeface="Calibri"/>
                  <a:cs typeface="Calibri"/>
                  <a:sym typeface="Calibri"/>
                </a:rPr>
                <a:t>100% Defensive Equity Strategy</a:t>
              </a:r>
              <a:endParaRPr kumimoji="0" sz="1600" b="1" i="0" u="none" strike="noStrike" kern="0" cap="none" spc="0" normalizeH="0" baseline="0" noProof="0">
                <a:ln>
                  <a:noFill/>
                </a:ln>
                <a:solidFill>
                  <a:srgbClr val="82C341"/>
                </a:solidFill>
                <a:effectLst/>
                <a:uLnTx/>
                <a:uFillTx/>
                <a:latin typeface="Arial" panose="020B0604020202020204"/>
                <a:ea typeface="Calibri"/>
                <a:cs typeface="Calibri"/>
                <a:sym typeface="Calibri"/>
              </a:endParaRPr>
            </a:p>
          </p:txBody>
        </p:sp>
        <p:graphicFrame>
          <p:nvGraphicFramePr>
            <p:cNvPr id="65" name="Chart 64">
              <a:extLst>
                <a:ext uri="{FF2B5EF4-FFF2-40B4-BE49-F238E27FC236}">
                  <a16:creationId xmlns:a16="http://schemas.microsoft.com/office/drawing/2014/main" id="{878FA093-704B-7066-F78C-0A38F481429C}"/>
                </a:ext>
              </a:extLst>
            </p:cNvPr>
            <p:cNvGraphicFramePr/>
            <p:nvPr/>
          </p:nvGraphicFramePr>
          <p:xfrm>
            <a:off x="769121" y="2189604"/>
            <a:ext cx="1090138" cy="1056914"/>
          </p:xfrm>
          <a:graphic>
            <a:graphicData uri="http://schemas.openxmlformats.org/drawingml/2006/chart">
              <c:chart xmlns:c="http://schemas.openxmlformats.org/drawingml/2006/chart" xmlns:r="http://schemas.openxmlformats.org/officeDocument/2006/relationships" r:id="rId11"/>
            </a:graphicData>
          </a:graphic>
        </p:graphicFrame>
      </p:grpSp>
      <p:grpSp>
        <p:nvGrpSpPr>
          <p:cNvPr id="66" name="Group 65">
            <a:extLst>
              <a:ext uri="{FF2B5EF4-FFF2-40B4-BE49-F238E27FC236}">
                <a16:creationId xmlns:a16="http://schemas.microsoft.com/office/drawing/2014/main" id="{1DCB2F01-1471-ECFA-2AFE-85F7FEFBC87A}"/>
              </a:ext>
            </a:extLst>
          </p:cNvPr>
          <p:cNvGrpSpPr/>
          <p:nvPr/>
        </p:nvGrpSpPr>
        <p:grpSpPr>
          <a:xfrm>
            <a:off x="812664" y="3205751"/>
            <a:ext cx="5579270" cy="1056914"/>
            <a:chOff x="769121" y="3217039"/>
            <a:chExt cx="5579270" cy="1056914"/>
          </a:xfrm>
        </p:grpSpPr>
        <p:sp>
          <p:nvSpPr>
            <p:cNvPr id="67" name="Google Shape;368;p57">
              <a:extLst>
                <a:ext uri="{FF2B5EF4-FFF2-40B4-BE49-F238E27FC236}">
                  <a16:creationId xmlns:a16="http://schemas.microsoft.com/office/drawing/2014/main" id="{CD438867-B11A-4927-F07D-9A862D9F1A90}"/>
                </a:ext>
              </a:extLst>
            </p:cNvPr>
            <p:cNvSpPr txBox="1"/>
            <p:nvPr/>
          </p:nvSpPr>
          <p:spPr>
            <a:xfrm>
              <a:off x="1784339" y="3406500"/>
              <a:ext cx="4564052" cy="677992"/>
            </a:xfrm>
            <a:prstGeom prst="rect">
              <a:avLst/>
            </a:prstGeom>
            <a:noFill/>
            <a:ln>
              <a:noFill/>
            </a:ln>
          </p:spPr>
          <p:txBody>
            <a:bodyPr spcFirstLastPara="1" wrap="square" lIns="68569" tIns="68569" rIns="68569" bIns="68569" anchor="ctr" anchorCtr="0">
              <a:noAutofit/>
            </a:bodyPr>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n" sz="1799" b="1" i="0" u="none" strike="noStrike" kern="0" cap="none" spc="0" normalizeH="0" baseline="0" noProof="0">
                  <a:ln>
                    <a:noFill/>
                  </a:ln>
                  <a:solidFill>
                    <a:srgbClr val="000000">
                      <a:lumMod val="75000"/>
                      <a:lumOff val="25000"/>
                    </a:srgbClr>
                  </a:solidFill>
                  <a:effectLst/>
                  <a:uLnTx/>
                  <a:uFillTx/>
                  <a:latin typeface="Arial" panose="020B0604020202020204"/>
                  <a:ea typeface="+mn-ea"/>
                  <a:cs typeface="Calibri"/>
                  <a:sym typeface="Calibri"/>
                </a:rPr>
                <a:t>MODERATE GROWTH PORTFOLIO</a:t>
              </a:r>
              <a:endParaRPr kumimoji="0" sz="1799" b="1" i="0" u="none" strike="noStrike" kern="0" cap="none" spc="0" normalizeH="0" baseline="0" noProof="0">
                <a:ln>
                  <a:noFill/>
                </a:ln>
                <a:solidFill>
                  <a:srgbClr val="000000">
                    <a:lumMod val="75000"/>
                    <a:lumOff val="25000"/>
                  </a:srgbClr>
                </a:solidFill>
                <a:effectLst/>
                <a:uLnTx/>
                <a:uFillTx/>
                <a:latin typeface="Arial" panose="020B0604020202020204"/>
                <a:ea typeface="+mn-ea"/>
                <a:cs typeface="Calibri"/>
                <a:sym typeface="Calibri"/>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n" sz="1600" b="1" i="0" u="none" strike="noStrike" kern="0" cap="none" spc="0" normalizeH="0" baseline="0" noProof="0">
                  <a:ln>
                    <a:noFill/>
                  </a:ln>
                  <a:solidFill>
                    <a:srgbClr val="82C341"/>
                  </a:solidFill>
                  <a:effectLst/>
                  <a:uLnTx/>
                  <a:uFillTx/>
                  <a:latin typeface="Arial" panose="020B0604020202020204"/>
                  <a:ea typeface="Calibri"/>
                  <a:cs typeface="Calibri"/>
                  <a:sym typeface="Calibri"/>
                </a:rPr>
                <a:t>70% Defensive Equity Strategy</a:t>
              </a:r>
              <a:endParaRPr kumimoji="0" sz="1600" b="1" i="0" u="none" strike="noStrike" kern="0" cap="none" spc="0" normalizeH="0" baseline="0" noProof="0">
                <a:ln>
                  <a:noFill/>
                </a:ln>
                <a:solidFill>
                  <a:srgbClr val="82C341"/>
                </a:solidFill>
                <a:effectLst/>
                <a:uLnTx/>
                <a:uFillTx/>
                <a:latin typeface="Arial" panose="020B0604020202020204"/>
                <a:ea typeface="Calibri"/>
                <a:cs typeface="Calibri"/>
                <a:sym typeface="Calibri"/>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n" sz="1600" b="1" i="0" u="none" strike="noStrike" kern="0" cap="none" spc="0" normalizeH="0" baseline="0" noProof="0">
                  <a:ln>
                    <a:noFill/>
                  </a:ln>
                  <a:solidFill>
                    <a:srgbClr val="F26322"/>
                  </a:solidFill>
                  <a:effectLst/>
                  <a:uLnTx/>
                  <a:uFillTx/>
                  <a:latin typeface="Arial" panose="020B0604020202020204"/>
                  <a:ea typeface="Calibri"/>
                  <a:cs typeface="Calibri"/>
                  <a:sym typeface="Calibri"/>
                </a:rPr>
                <a:t>30% Fixed Income Strategy</a:t>
              </a:r>
              <a:endParaRPr kumimoji="0" sz="1600" b="1" i="0" u="none" strike="noStrike" kern="0" cap="none" spc="0" normalizeH="0" baseline="0" noProof="0">
                <a:ln>
                  <a:noFill/>
                </a:ln>
                <a:solidFill>
                  <a:srgbClr val="F26322"/>
                </a:solidFill>
                <a:effectLst/>
                <a:uLnTx/>
                <a:uFillTx/>
                <a:latin typeface="Arial" panose="020B0604020202020204"/>
                <a:ea typeface="Calibri"/>
                <a:cs typeface="Calibri"/>
                <a:sym typeface="Calibri"/>
              </a:endParaRPr>
            </a:p>
          </p:txBody>
        </p:sp>
        <p:graphicFrame>
          <p:nvGraphicFramePr>
            <p:cNvPr id="68" name="Chart 67">
              <a:extLst>
                <a:ext uri="{FF2B5EF4-FFF2-40B4-BE49-F238E27FC236}">
                  <a16:creationId xmlns:a16="http://schemas.microsoft.com/office/drawing/2014/main" id="{FFE6CCA2-B972-7C57-1EC9-173A08E1208B}"/>
                </a:ext>
              </a:extLst>
            </p:cNvPr>
            <p:cNvGraphicFramePr/>
            <p:nvPr/>
          </p:nvGraphicFramePr>
          <p:xfrm>
            <a:off x="769121" y="3217039"/>
            <a:ext cx="1090138" cy="1056914"/>
          </p:xfrm>
          <a:graphic>
            <a:graphicData uri="http://schemas.openxmlformats.org/drawingml/2006/chart">
              <c:chart xmlns:c="http://schemas.openxmlformats.org/drawingml/2006/chart" xmlns:r="http://schemas.openxmlformats.org/officeDocument/2006/relationships" r:id="rId12"/>
            </a:graphicData>
          </a:graphic>
        </p:graphicFrame>
      </p:grpSp>
      <p:grpSp>
        <p:nvGrpSpPr>
          <p:cNvPr id="69" name="Group 68">
            <a:extLst>
              <a:ext uri="{FF2B5EF4-FFF2-40B4-BE49-F238E27FC236}">
                <a16:creationId xmlns:a16="http://schemas.microsoft.com/office/drawing/2014/main" id="{E8E389B1-4141-8627-86E5-298ADE019706}"/>
              </a:ext>
            </a:extLst>
          </p:cNvPr>
          <p:cNvGrpSpPr/>
          <p:nvPr/>
        </p:nvGrpSpPr>
        <p:grpSpPr>
          <a:xfrm>
            <a:off x="812664" y="4243699"/>
            <a:ext cx="5579270" cy="1056914"/>
            <a:chOff x="769121" y="4254987"/>
            <a:chExt cx="5579270" cy="1056914"/>
          </a:xfrm>
        </p:grpSpPr>
        <p:sp>
          <p:nvSpPr>
            <p:cNvPr id="70" name="Google Shape;369;p57">
              <a:extLst>
                <a:ext uri="{FF2B5EF4-FFF2-40B4-BE49-F238E27FC236}">
                  <a16:creationId xmlns:a16="http://schemas.microsoft.com/office/drawing/2014/main" id="{ACFB9F30-F65E-F124-7093-6AEDC4C09284}"/>
                </a:ext>
              </a:extLst>
            </p:cNvPr>
            <p:cNvSpPr txBox="1"/>
            <p:nvPr/>
          </p:nvSpPr>
          <p:spPr>
            <a:xfrm>
              <a:off x="1762593" y="4400685"/>
              <a:ext cx="4585798" cy="765519"/>
            </a:xfrm>
            <a:prstGeom prst="rect">
              <a:avLst/>
            </a:prstGeom>
            <a:noFill/>
            <a:ln>
              <a:noFill/>
            </a:ln>
          </p:spPr>
          <p:txBody>
            <a:bodyPr spcFirstLastPara="1" wrap="square" lIns="68569" tIns="68569" rIns="68569" bIns="68569" anchor="ctr" anchorCtr="0">
              <a:noAutofit/>
            </a:bodyPr>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n" sz="1799" b="1" i="0" u="none" strike="noStrike" kern="0" cap="none" spc="0" normalizeH="0" baseline="0" noProof="0">
                  <a:ln>
                    <a:noFill/>
                  </a:ln>
                  <a:solidFill>
                    <a:srgbClr val="000000">
                      <a:lumMod val="75000"/>
                      <a:lumOff val="25000"/>
                    </a:srgbClr>
                  </a:solidFill>
                  <a:effectLst/>
                  <a:uLnTx/>
                  <a:uFillTx/>
                  <a:latin typeface="Arial" panose="020B0604020202020204"/>
                  <a:ea typeface="+mn-ea"/>
                  <a:cs typeface="Calibri"/>
                  <a:sym typeface="Calibri"/>
                </a:rPr>
                <a:t>CONSERVATIVE GROWTH PORTFOLIO</a:t>
              </a:r>
              <a:endParaRPr kumimoji="0" sz="1799" b="1" i="0" u="none" strike="noStrike" kern="0" cap="none" spc="0" normalizeH="0" baseline="0" noProof="0">
                <a:ln>
                  <a:noFill/>
                </a:ln>
                <a:solidFill>
                  <a:srgbClr val="000000">
                    <a:lumMod val="75000"/>
                    <a:lumOff val="25000"/>
                  </a:srgbClr>
                </a:solidFill>
                <a:effectLst/>
                <a:uLnTx/>
                <a:uFillTx/>
                <a:latin typeface="Arial" panose="020B0604020202020204"/>
                <a:ea typeface="+mn-ea"/>
                <a:cs typeface="Calibri"/>
                <a:sym typeface="Calibri"/>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n" sz="1600" b="1" i="0" u="none" strike="noStrike" kern="0" cap="none" spc="0" normalizeH="0" baseline="0" noProof="0">
                  <a:ln>
                    <a:noFill/>
                  </a:ln>
                  <a:solidFill>
                    <a:srgbClr val="82C341"/>
                  </a:solidFill>
                  <a:effectLst/>
                  <a:uLnTx/>
                  <a:uFillTx/>
                  <a:latin typeface="Arial" panose="020B0604020202020204"/>
                  <a:ea typeface="Calibri"/>
                  <a:cs typeface="Calibri"/>
                  <a:sym typeface="Calibri"/>
                </a:rPr>
                <a:t>50% Defensive Equity Strategy</a:t>
              </a:r>
              <a:endParaRPr kumimoji="0" sz="1600" b="1" i="0" u="none" strike="noStrike" kern="0" cap="none" spc="0" normalizeH="0" baseline="0" noProof="0">
                <a:ln>
                  <a:noFill/>
                </a:ln>
                <a:solidFill>
                  <a:srgbClr val="82C341"/>
                </a:solidFill>
                <a:effectLst/>
                <a:uLnTx/>
                <a:uFillTx/>
                <a:latin typeface="Arial" panose="020B0604020202020204"/>
                <a:ea typeface="Calibri"/>
                <a:cs typeface="Calibri"/>
                <a:sym typeface="Calibri"/>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n" sz="1600" b="1" i="0" u="none" strike="noStrike" kern="0" cap="none" spc="0" normalizeH="0" baseline="0" noProof="0">
                  <a:ln>
                    <a:noFill/>
                  </a:ln>
                  <a:solidFill>
                    <a:srgbClr val="F26322"/>
                  </a:solidFill>
                  <a:effectLst/>
                  <a:uLnTx/>
                  <a:uFillTx/>
                  <a:latin typeface="Arial" panose="020B0604020202020204"/>
                  <a:ea typeface="Calibri"/>
                  <a:cs typeface="Calibri"/>
                  <a:sym typeface="Calibri"/>
                </a:rPr>
                <a:t>50% Fixed Income Strategy</a:t>
              </a:r>
              <a:endParaRPr kumimoji="0" sz="1600" b="1" i="0" u="none" strike="noStrike" kern="0" cap="none" spc="0" normalizeH="0" baseline="0" noProof="0">
                <a:ln>
                  <a:noFill/>
                </a:ln>
                <a:solidFill>
                  <a:srgbClr val="F26322"/>
                </a:solidFill>
                <a:effectLst/>
                <a:uLnTx/>
                <a:uFillTx/>
                <a:latin typeface="Arial" panose="020B0604020202020204"/>
                <a:ea typeface="Calibri"/>
                <a:cs typeface="Calibri"/>
                <a:sym typeface="Calibri"/>
              </a:endParaRPr>
            </a:p>
          </p:txBody>
        </p:sp>
        <p:graphicFrame>
          <p:nvGraphicFramePr>
            <p:cNvPr id="71" name="Chart 70">
              <a:extLst>
                <a:ext uri="{FF2B5EF4-FFF2-40B4-BE49-F238E27FC236}">
                  <a16:creationId xmlns:a16="http://schemas.microsoft.com/office/drawing/2014/main" id="{BF5A45E9-9E06-A9AF-690E-DCE5288D9801}"/>
                </a:ext>
              </a:extLst>
            </p:cNvPr>
            <p:cNvGraphicFramePr/>
            <p:nvPr/>
          </p:nvGraphicFramePr>
          <p:xfrm>
            <a:off x="769121" y="4254987"/>
            <a:ext cx="1090138" cy="1056914"/>
          </p:xfrm>
          <a:graphic>
            <a:graphicData uri="http://schemas.openxmlformats.org/drawingml/2006/chart">
              <c:chart xmlns:c="http://schemas.openxmlformats.org/drawingml/2006/chart" xmlns:r="http://schemas.openxmlformats.org/officeDocument/2006/relationships" r:id="rId13"/>
            </a:graphicData>
          </a:graphic>
        </p:graphicFrame>
      </p:grpSp>
      <p:grpSp>
        <p:nvGrpSpPr>
          <p:cNvPr id="72" name="Group 71">
            <a:extLst>
              <a:ext uri="{FF2B5EF4-FFF2-40B4-BE49-F238E27FC236}">
                <a16:creationId xmlns:a16="http://schemas.microsoft.com/office/drawing/2014/main" id="{7973A29D-9537-B586-5975-A8F72B0514D7}"/>
              </a:ext>
            </a:extLst>
          </p:cNvPr>
          <p:cNvGrpSpPr/>
          <p:nvPr/>
        </p:nvGrpSpPr>
        <p:grpSpPr>
          <a:xfrm>
            <a:off x="812664" y="5271133"/>
            <a:ext cx="5579269" cy="1056914"/>
            <a:chOff x="769121" y="5282421"/>
            <a:chExt cx="5579269" cy="1056914"/>
          </a:xfrm>
        </p:grpSpPr>
        <p:sp>
          <p:nvSpPr>
            <p:cNvPr id="73" name="Google Shape;370;p57">
              <a:extLst>
                <a:ext uri="{FF2B5EF4-FFF2-40B4-BE49-F238E27FC236}">
                  <a16:creationId xmlns:a16="http://schemas.microsoft.com/office/drawing/2014/main" id="{A388FFFE-3B5C-D87D-3FCC-377F1D77E303}"/>
                </a:ext>
              </a:extLst>
            </p:cNvPr>
            <p:cNvSpPr txBox="1"/>
            <p:nvPr/>
          </p:nvSpPr>
          <p:spPr>
            <a:xfrm>
              <a:off x="1762592" y="5471882"/>
              <a:ext cx="4585798" cy="677992"/>
            </a:xfrm>
            <a:prstGeom prst="rect">
              <a:avLst/>
            </a:prstGeom>
            <a:noFill/>
            <a:ln>
              <a:noFill/>
            </a:ln>
          </p:spPr>
          <p:txBody>
            <a:bodyPr spcFirstLastPara="1" wrap="square" lIns="68569" tIns="68569" rIns="68569" bIns="68569" anchor="ctr" anchorCtr="0">
              <a:noAutofit/>
            </a:bodyPr>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n" sz="1799" b="1" i="0" u="none" strike="noStrike" kern="0" cap="none" spc="0" normalizeH="0" baseline="0" noProof="0">
                  <a:ln>
                    <a:noFill/>
                  </a:ln>
                  <a:solidFill>
                    <a:srgbClr val="000000">
                      <a:lumMod val="75000"/>
                      <a:lumOff val="25000"/>
                    </a:srgbClr>
                  </a:solidFill>
                  <a:effectLst/>
                  <a:uLnTx/>
                  <a:uFillTx/>
                  <a:latin typeface="Arial" panose="020B0604020202020204"/>
                  <a:ea typeface="+mn-ea"/>
                  <a:cs typeface="Calibri"/>
                  <a:sym typeface="Calibri"/>
                </a:rPr>
                <a:t>CONSERVATIVE PORTFOLIO</a:t>
              </a:r>
              <a:endParaRPr kumimoji="0" sz="1799" b="1" i="0" u="none" strike="noStrike" kern="0" cap="none" spc="0" normalizeH="0" baseline="0" noProof="0">
                <a:ln>
                  <a:noFill/>
                </a:ln>
                <a:solidFill>
                  <a:srgbClr val="000000">
                    <a:lumMod val="75000"/>
                    <a:lumOff val="25000"/>
                  </a:srgbClr>
                </a:solidFill>
                <a:effectLst/>
                <a:uLnTx/>
                <a:uFillTx/>
                <a:latin typeface="Arial" panose="020B0604020202020204"/>
                <a:ea typeface="+mn-ea"/>
                <a:cs typeface="Calibri"/>
                <a:sym typeface="Calibri"/>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n" sz="1600" b="1" i="0" u="none" strike="noStrike" kern="0" cap="none" spc="0" normalizeH="0" baseline="0" noProof="0">
                  <a:ln>
                    <a:noFill/>
                  </a:ln>
                  <a:solidFill>
                    <a:srgbClr val="82C341"/>
                  </a:solidFill>
                  <a:effectLst/>
                  <a:uLnTx/>
                  <a:uFillTx/>
                  <a:latin typeface="Arial" panose="020B0604020202020204"/>
                  <a:ea typeface="Calibri"/>
                  <a:cs typeface="Calibri"/>
                  <a:sym typeface="Calibri"/>
                </a:rPr>
                <a:t>30% Defensive Equity Strategy</a:t>
              </a:r>
              <a:endParaRPr kumimoji="0" sz="1600" b="1" i="0" u="none" strike="noStrike" kern="0" cap="none" spc="0" normalizeH="0" baseline="0" noProof="0">
                <a:ln>
                  <a:noFill/>
                </a:ln>
                <a:solidFill>
                  <a:srgbClr val="82C341"/>
                </a:solidFill>
                <a:effectLst/>
                <a:uLnTx/>
                <a:uFillTx/>
                <a:latin typeface="Arial" panose="020B0604020202020204"/>
                <a:ea typeface="Calibri"/>
                <a:cs typeface="Calibri"/>
                <a:sym typeface="Calibri"/>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n" sz="1600" b="1" i="0" u="none" strike="noStrike" kern="0" cap="none" spc="0" normalizeH="0" baseline="0" noProof="0">
                  <a:ln>
                    <a:noFill/>
                  </a:ln>
                  <a:solidFill>
                    <a:srgbClr val="F26322"/>
                  </a:solidFill>
                  <a:effectLst/>
                  <a:uLnTx/>
                  <a:uFillTx/>
                  <a:latin typeface="Arial" panose="020B0604020202020204"/>
                  <a:ea typeface="Calibri"/>
                  <a:cs typeface="Calibri"/>
                  <a:sym typeface="Calibri"/>
                </a:rPr>
                <a:t>70% Fixed Income Strategy</a:t>
              </a:r>
              <a:endParaRPr kumimoji="0" sz="1600" b="1" i="0" u="none" strike="noStrike" kern="0" cap="none" spc="0" normalizeH="0" baseline="0" noProof="0">
                <a:ln>
                  <a:noFill/>
                </a:ln>
                <a:solidFill>
                  <a:srgbClr val="F26322"/>
                </a:solidFill>
                <a:effectLst/>
                <a:uLnTx/>
                <a:uFillTx/>
                <a:latin typeface="Arial" panose="020B0604020202020204"/>
                <a:ea typeface="Calibri"/>
                <a:cs typeface="Calibri"/>
                <a:sym typeface="Calibri"/>
              </a:endParaRPr>
            </a:p>
          </p:txBody>
        </p:sp>
        <p:graphicFrame>
          <p:nvGraphicFramePr>
            <p:cNvPr id="74" name="Chart 73">
              <a:extLst>
                <a:ext uri="{FF2B5EF4-FFF2-40B4-BE49-F238E27FC236}">
                  <a16:creationId xmlns:a16="http://schemas.microsoft.com/office/drawing/2014/main" id="{8ECF9D20-F9A9-9730-E595-E15F8AF4D676}"/>
                </a:ext>
              </a:extLst>
            </p:cNvPr>
            <p:cNvGraphicFramePr/>
            <p:nvPr/>
          </p:nvGraphicFramePr>
          <p:xfrm>
            <a:off x="769121" y="5282421"/>
            <a:ext cx="1090138" cy="1056914"/>
          </p:xfrm>
          <a:graphic>
            <a:graphicData uri="http://schemas.openxmlformats.org/drawingml/2006/chart">
              <c:chart xmlns:c="http://schemas.openxmlformats.org/drawingml/2006/chart" xmlns:r="http://schemas.openxmlformats.org/officeDocument/2006/relationships" r:id="rId14"/>
            </a:graphicData>
          </a:graphic>
        </p:graphicFrame>
      </p:grpSp>
      <p:sp>
        <p:nvSpPr>
          <p:cNvPr id="76" name="Slide Number Placeholder 2">
            <a:extLst>
              <a:ext uri="{FF2B5EF4-FFF2-40B4-BE49-F238E27FC236}">
                <a16:creationId xmlns:a16="http://schemas.microsoft.com/office/drawing/2014/main" id="{72C0D9EE-36A0-9685-6D76-DBA412152DA5}"/>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DAFE14-7A0B-5947-9BC6-2596D2D26B76}" type="slidenum">
              <a:rPr kumimoji="0" lang="en-US" sz="10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0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89951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1000"/>
                            </p:stCondLst>
                            <p:childTnLst>
                              <p:par>
                                <p:cTn id="21" presetID="10" presetClass="exit" presetSubtype="0" fill="hold" nodeType="afterEffect">
                                  <p:stCondLst>
                                    <p:cond delay="0"/>
                                  </p:stCondLst>
                                  <p:childTnLst>
                                    <p:animEffect transition="out" filter="fade">
                                      <p:cBhvr>
                                        <p:cTn id="22" dur="500"/>
                                        <p:tgtEl>
                                          <p:spTgt spid="63"/>
                                        </p:tgtEl>
                                      </p:cBhvr>
                                    </p:animEffect>
                                    <p:set>
                                      <p:cBhvr>
                                        <p:cTn id="23" dur="1" fill="hold">
                                          <p:stCondLst>
                                            <p:cond delay="499"/>
                                          </p:stCondLst>
                                        </p:cTn>
                                        <p:tgtEl>
                                          <p:spTgt spid="6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par>
                          <p:cTn id="33" fill="hold">
                            <p:stCondLst>
                              <p:cond delay="1000"/>
                            </p:stCondLst>
                            <p:childTnLst>
                              <p:par>
                                <p:cTn id="34" presetID="10" presetClass="exit" presetSubtype="0" fill="hold" nodeType="afterEffect">
                                  <p:stCondLst>
                                    <p:cond delay="0"/>
                                  </p:stCondLst>
                                  <p:childTnLst>
                                    <p:animEffect transition="out" filter="fade">
                                      <p:cBhvr>
                                        <p:cTn id="35" dur="500"/>
                                        <p:tgtEl>
                                          <p:spTgt spid="66"/>
                                        </p:tgtEl>
                                      </p:cBhvr>
                                    </p:animEffect>
                                    <p:set>
                                      <p:cBhvr>
                                        <p:cTn id="36" dur="1" fill="hold">
                                          <p:stCondLst>
                                            <p:cond delay="499"/>
                                          </p:stCondLst>
                                        </p:cTn>
                                        <p:tgtEl>
                                          <p:spTgt spid="6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childTnLst>
                          </p:cTn>
                        </p:par>
                        <p:par>
                          <p:cTn id="46" fill="hold">
                            <p:stCondLst>
                              <p:cond delay="1000"/>
                            </p:stCondLst>
                            <p:childTnLst>
                              <p:par>
                                <p:cTn id="47" presetID="10" presetClass="exit" presetSubtype="0" fill="hold" nodeType="afterEffect">
                                  <p:stCondLst>
                                    <p:cond delay="0"/>
                                  </p:stCondLst>
                                  <p:childTnLst>
                                    <p:animEffect transition="out" filter="fade">
                                      <p:cBhvr>
                                        <p:cTn id="48" dur="500"/>
                                        <p:tgtEl>
                                          <p:spTgt spid="69"/>
                                        </p:tgtEl>
                                      </p:cBhvr>
                                    </p:animEffect>
                                    <p:set>
                                      <p:cBhvr>
                                        <p:cTn id="49" dur="1" fill="hold">
                                          <p:stCondLst>
                                            <p:cond delay="499"/>
                                          </p:stCondLst>
                                        </p:cTn>
                                        <p:tgtEl>
                                          <p:spTgt spid="69"/>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cTn>
                              </p:par>
                            </p:childTnLst>
                          </p:cTn>
                        </p:par>
                        <p:par>
                          <p:cTn id="55" fill="hold">
                            <p:stCondLst>
                              <p:cond delay="500"/>
                            </p:stCondLst>
                            <p:childTnLst>
                              <p:par>
                                <p:cTn id="56" presetID="10" presetClass="entr" presetSubtype="0" fill="hold" grpId="0" nodeType="after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childTnLst>
                          </p:cTn>
                        </p:par>
                        <p:par>
                          <p:cTn id="59" fill="hold">
                            <p:stCondLst>
                              <p:cond delay="1000"/>
                            </p:stCondLst>
                            <p:childTnLst>
                              <p:par>
                                <p:cTn id="60" presetID="10" presetClass="exit" presetSubtype="0" fill="hold" nodeType="afterEffect">
                                  <p:stCondLst>
                                    <p:cond delay="0"/>
                                  </p:stCondLst>
                                  <p:childTnLst>
                                    <p:animEffect transition="out" filter="fade">
                                      <p:cBhvr>
                                        <p:cTn id="61" dur="500"/>
                                        <p:tgtEl>
                                          <p:spTgt spid="72"/>
                                        </p:tgtEl>
                                      </p:cBhvr>
                                    </p:animEffect>
                                    <p:set>
                                      <p:cBhvr>
                                        <p:cTn id="62" dur="1" fill="hold">
                                          <p:stCondLst>
                                            <p:cond delay="499"/>
                                          </p:stCondLst>
                                        </p:cTn>
                                        <p:tgtEl>
                                          <p:spTgt spid="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Graphic spid="14" grpId="0">
        <p:bldAsOne/>
      </p:bldGraphic>
      <p:bldGraphic spid="15" grpId="0">
        <p:bldAsOne/>
      </p:bldGraphic>
      <p:bldGraphic spid="16" grpId="0">
        <p:bldAsOne/>
      </p:bldGraphic>
      <p:bldGraphic spid="17" grpId="0">
        <p:bldAsOne/>
      </p:bldGraphic>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sp>
        <p:nvSpPr>
          <p:cNvPr id="1091" name="Google Shape;1091;p107"/>
          <p:cNvSpPr txBox="1">
            <a:spLocks noGrp="1"/>
          </p:cNvSpPr>
          <p:nvPr>
            <p:ph type="ctrTitle"/>
          </p:nvPr>
        </p:nvSpPr>
        <p:spPr>
          <a:xfrm>
            <a:off x="838198" y="2324100"/>
            <a:ext cx="10436681" cy="2033837"/>
          </a:xfrm>
          <a:prstGeom prst="rect">
            <a:avLst/>
          </a:prstGeom>
        </p:spPr>
        <p:txBody>
          <a:bodyPr spcFirstLastPara="1" wrap="square" lIns="121875" tIns="121875" rIns="121875" bIns="121875" anchor="ctr" anchorCtr="0">
            <a:noAutofit/>
          </a:bodyPr>
          <a:lstStyle/>
          <a:p>
            <a:pPr>
              <a:lnSpc>
                <a:spcPct val="100000"/>
              </a:lnSpc>
            </a:pPr>
            <a:r>
              <a:rPr lang="en" sz="5400">
                <a:solidFill>
                  <a:schemeClr val="accent2">
                    <a:lumMod val="20000"/>
                    <a:lumOff val="80000"/>
                  </a:schemeClr>
                </a:solidFill>
                <a:latin typeface="+mn-lt"/>
              </a:rPr>
              <a:t>We are dedicated to </a:t>
            </a:r>
            <a:r>
              <a:rPr lang="en" sz="5400" b="1">
                <a:solidFill>
                  <a:srgbClr val="FFFFFF"/>
                </a:solidFill>
                <a:latin typeface="+mn-lt"/>
              </a:rPr>
              <a:t>improving </a:t>
            </a:r>
            <a:br>
              <a:rPr lang="en" sz="5400" b="1">
                <a:solidFill>
                  <a:srgbClr val="FFFFFF"/>
                </a:solidFill>
                <a:latin typeface="+mn-lt"/>
              </a:rPr>
            </a:br>
            <a:r>
              <a:rPr lang="en" sz="5400" b="1">
                <a:solidFill>
                  <a:srgbClr val="FFFFFF"/>
                </a:solidFill>
                <a:latin typeface="+mn-lt"/>
              </a:rPr>
              <a:t>investor outcomes</a:t>
            </a:r>
            <a:r>
              <a:rPr lang="en" sz="5400">
                <a:solidFill>
                  <a:srgbClr val="81BEEC"/>
                </a:solidFill>
                <a:latin typeface="+mn-lt"/>
              </a:rPr>
              <a:t> </a:t>
            </a:r>
            <a:r>
              <a:rPr lang="en" sz="5400">
                <a:solidFill>
                  <a:schemeClr val="accent2">
                    <a:lumMod val="20000"/>
                    <a:lumOff val="80000"/>
                  </a:schemeClr>
                </a:solidFill>
                <a:latin typeface="+mn-lt"/>
              </a:rPr>
              <a:t>by</a:t>
            </a:r>
            <a:r>
              <a:rPr lang="en" sz="5400">
                <a:solidFill>
                  <a:srgbClr val="81BEEC"/>
                </a:solidFill>
                <a:latin typeface="+mn-lt"/>
              </a:rPr>
              <a:t> </a:t>
            </a:r>
            <a:br>
              <a:rPr lang="en" sz="5400">
                <a:solidFill>
                  <a:srgbClr val="81BEEC"/>
                </a:solidFill>
                <a:latin typeface="+mn-lt"/>
              </a:rPr>
            </a:br>
            <a:r>
              <a:rPr lang="en" sz="5400" b="1">
                <a:solidFill>
                  <a:srgbClr val="FFFFFF"/>
                </a:solidFill>
                <a:latin typeface="+mn-lt"/>
              </a:rPr>
              <a:t>keeping clients committed</a:t>
            </a:r>
            <a:r>
              <a:rPr lang="en" sz="5400">
                <a:solidFill>
                  <a:srgbClr val="81BEEC"/>
                </a:solidFill>
                <a:latin typeface="+mn-lt"/>
              </a:rPr>
              <a:t> </a:t>
            </a:r>
            <a:br>
              <a:rPr lang="en" sz="5400">
                <a:solidFill>
                  <a:srgbClr val="81BEEC"/>
                </a:solidFill>
                <a:latin typeface="+mn-lt"/>
              </a:rPr>
            </a:br>
            <a:r>
              <a:rPr lang="en" sz="5400">
                <a:solidFill>
                  <a:schemeClr val="accent2">
                    <a:lumMod val="20000"/>
                    <a:lumOff val="80000"/>
                  </a:schemeClr>
                </a:solidFill>
                <a:latin typeface="+mn-lt"/>
              </a:rPr>
              <a:t>to their investment strategy </a:t>
            </a:r>
            <a:br>
              <a:rPr lang="en" sz="5400">
                <a:solidFill>
                  <a:schemeClr val="accent2">
                    <a:lumMod val="20000"/>
                    <a:lumOff val="80000"/>
                  </a:schemeClr>
                </a:solidFill>
                <a:latin typeface="+mn-lt"/>
              </a:rPr>
            </a:br>
            <a:r>
              <a:rPr lang="en" sz="5400">
                <a:solidFill>
                  <a:schemeClr val="accent2">
                    <a:lumMod val="20000"/>
                    <a:lumOff val="80000"/>
                  </a:schemeClr>
                </a:solidFill>
                <a:latin typeface="+mn-lt"/>
              </a:rPr>
              <a:t>throughout a </a:t>
            </a:r>
            <a:r>
              <a:rPr lang="en" sz="5400" b="1">
                <a:solidFill>
                  <a:srgbClr val="FFFFFF"/>
                </a:solidFill>
                <a:latin typeface="+mn-lt"/>
              </a:rPr>
              <a:t>full market cycle</a:t>
            </a:r>
            <a:r>
              <a:rPr lang="en" sz="5400">
                <a:solidFill>
                  <a:srgbClr val="FFFFFF"/>
                </a:solidFill>
                <a:latin typeface="+mn-lt"/>
              </a:rPr>
              <a:t>.</a:t>
            </a:r>
            <a:endParaRPr sz="5400">
              <a:solidFill>
                <a:srgbClr val="FFFFFF"/>
              </a:solidFill>
              <a:latin typeface="+mn-lt"/>
            </a:endParaRPr>
          </a:p>
        </p:txBody>
      </p:sp>
      <p:sp>
        <p:nvSpPr>
          <p:cNvPr id="3" name="Slide Number Placeholder 2">
            <a:extLst>
              <a:ext uri="{FF2B5EF4-FFF2-40B4-BE49-F238E27FC236}">
                <a16:creationId xmlns:a16="http://schemas.microsoft.com/office/drawing/2014/main" id="{E8D6C4B5-6185-46C9-91FA-23F18B6EA72C}"/>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DAFE14-7A0B-5947-9BC6-2596D2D26B76}" type="slidenum">
              <a:rPr kumimoji="0" lang="en-US" sz="10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0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4898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grpSp>
        <p:nvGrpSpPr>
          <p:cNvPr id="24" name="Group 23">
            <a:extLst>
              <a:ext uri="{FF2B5EF4-FFF2-40B4-BE49-F238E27FC236}">
                <a16:creationId xmlns:a16="http://schemas.microsoft.com/office/drawing/2014/main" id="{1FC77E81-C367-49DF-9CCC-3186C2E22529}"/>
              </a:ext>
            </a:extLst>
          </p:cNvPr>
          <p:cNvGrpSpPr/>
          <p:nvPr/>
        </p:nvGrpSpPr>
        <p:grpSpPr>
          <a:xfrm>
            <a:off x="1886172" y="902698"/>
            <a:ext cx="8449141" cy="5128002"/>
            <a:chOff x="1907224" y="923925"/>
            <a:chExt cx="8449141" cy="5128002"/>
          </a:xfrm>
        </p:grpSpPr>
        <p:pic>
          <p:nvPicPr>
            <p:cNvPr id="25" name="Picture 16">
              <a:extLst>
                <a:ext uri="{FF2B5EF4-FFF2-40B4-BE49-F238E27FC236}">
                  <a16:creationId xmlns:a16="http://schemas.microsoft.com/office/drawing/2014/main" id="{F18FF1BB-CEE2-4E41-A048-5003774AAC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384460">
              <a:off x="6246742" y="2904631"/>
              <a:ext cx="1284824" cy="1284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a:extLst>
                <a:ext uri="{FF2B5EF4-FFF2-40B4-BE49-F238E27FC236}">
                  <a16:creationId xmlns:a16="http://schemas.microsoft.com/office/drawing/2014/main" id="{CBC364EC-4E9D-4EC2-8DC2-3D414DB2545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41000"/>
                      </a14:imgEffect>
                    </a14:imgLayer>
                  </a14:imgProps>
                </a:ext>
                <a:ext uri="{28A0092B-C50C-407E-A947-70E740481C1C}">
                  <a14:useLocalDpi xmlns:a14="http://schemas.microsoft.com/office/drawing/2010/main" val="0"/>
                </a:ext>
              </a:extLst>
            </a:blip>
            <a:srcRect/>
            <a:stretch>
              <a:fillRect/>
            </a:stretch>
          </p:blipFill>
          <p:spPr bwMode="auto">
            <a:xfrm>
              <a:off x="2397267" y="923925"/>
              <a:ext cx="7349349" cy="51280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7">
              <a:extLst>
                <a:ext uri="{FF2B5EF4-FFF2-40B4-BE49-F238E27FC236}">
                  <a16:creationId xmlns:a16="http://schemas.microsoft.com/office/drawing/2014/main" id="{2F35959A-7D96-443A-9413-8191334D0C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915731">
              <a:off x="1907224" y="3155933"/>
              <a:ext cx="1905300" cy="1307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1">
              <a:extLst>
                <a:ext uri="{FF2B5EF4-FFF2-40B4-BE49-F238E27FC236}">
                  <a16:creationId xmlns:a16="http://schemas.microsoft.com/office/drawing/2014/main" id="{246774FA-B0BF-436D-A2A0-7C116457F47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17000"/>
                      </a14:imgEffect>
                    </a14:imgLayer>
                  </a14:imgProps>
                </a:ext>
                <a:ext uri="{28A0092B-C50C-407E-A947-70E740481C1C}">
                  <a14:useLocalDpi xmlns:a14="http://schemas.microsoft.com/office/drawing/2010/main" val="0"/>
                </a:ext>
              </a:extLst>
            </a:blip>
            <a:srcRect/>
            <a:stretch>
              <a:fillRect/>
            </a:stretch>
          </p:blipFill>
          <p:spPr bwMode="auto">
            <a:xfrm>
              <a:off x="4881523" y="2617057"/>
              <a:ext cx="676207" cy="552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14">
              <a:extLst>
                <a:ext uri="{FF2B5EF4-FFF2-40B4-BE49-F238E27FC236}">
                  <a16:creationId xmlns:a16="http://schemas.microsoft.com/office/drawing/2014/main" id="{CD3127D4-57EA-45F4-A99F-A6E315C59E9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028782">
              <a:off x="2785128" y="1468779"/>
              <a:ext cx="2131992" cy="2131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3">
              <a:extLst>
                <a:ext uri="{FF2B5EF4-FFF2-40B4-BE49-F238E27FC236}">
                  <a16:creationId xmlns:a16="http://schemas.microsoft.com/office/drawing/2014/main" id="{C26D25C2-3ACE-41FC-AF90-736CD466816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0791543">
              <a:off x="6288274" y="2368559"/>
              <a:ext cx="1331576" cy="1238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5">
              <a:extLst>
                <a:ext uri="{FF2B5EF4-FFF2-40B4-BE49-F238E27FC236}">
                  <a16:creationId xmlns:a16="http://schemas.microsoft.com/office/drawing/2014/main" id="{6D30194C-3D97-4342-BEF9-E228EB04DBF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460099">
              <a:off x="7292289" y="1213021"/>
              <a:ext cx="3064076" cy="314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 name="Slide Number Placeholder 2">
            <a:extLst>
              <a:ext uri="{FF2B5EF4-FFF2-40B4-BE49-F238E27FC236}">
                <a16:creationId xmlns:a16="http://schemas.microsoft.com/office/drawing/2014/main" id="{DD5852FC-A258-410D-826E-1C7B0F6D6F75}"/>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DAFE14-7A0B-5947-9BC6-2596D2D26B76}" type="slidenum">
              <a:rPr kumimoji="0" lang="en-US" sz="10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0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24486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EF1670-4859-47B0-BE52-9E18B03949F3}"/>
              </a:ext>
            </a:extLst>
          </p:cNvPr>
          <p:cNvSpPr>
            <a:spLocks noGrp="1"/>
          </p:cNvSpPr>
          <p:nvPr>
            <p:ph idx="1"/>
          </p:nvPr>
        </p:nvSpPr>
        <p:spPr>
          <a:xfrm>
            <a:off x="459508" y="1671782"/>
            <a:ext cx="11169073" cy="4147127"/>
          </a:xfrm>
        </p:spPr>
        <p:txBody>
          <a:bodyPr/>
          <a:lstStyle/>
          <a:p>
            <a:pPr marL="0" indent="0">
              <a:lnSpc>
                <a:spcPct val="90000"/>
              </a:lnSpc>
              <a:buClr>
                <a:srgbClr val="000000"/>
              </a:buClr>
              <a:buNone/>
              <a:defRPr/>
            </a:pPr>
            <a:endParaRPr lang="en-US" sz="1400" kern="0">
              <a:cs typeface="Arial"/>
              <a:sym typeface="Arial"/>
            </a:endParaRPr>
          </a:p>
          <a:p>
            <a:pPr marL="0" indent="0">
              <a:lnSpc>
                <a:spcPct val="90000"/>
              </a:lnSpc>
              <a:buClr>
                <a:srgbClr val="000000"/>
              </a:buClr>
              <a:buNone/>
              <a:defRPr/>
            </a:pPr>
            <a:r>
              <a:rPr lang="en-US" sz="1400" kern="0">
                <a:cs typeface="Arial"/>
                <a:sym typeface="Arial"/>
              </a:rPr>
              <a:t>The views expressed herein are exclusively those of Meeder Investment Management, Inc., are not offered as investment advice, and should not be construed as a recommendation regarding the suitability of any investment product or strategy for an individual’s particular needs. Investment in securities entails risk, including loss of principal. Asset allocation and diversification do not assure a profit or protect against loss. There can be no assurance that any investment strategy will achieve its objectives, generate positive returns, or avoid losses.</a:t>
            </a:r>
          </a:p>
          <a:p>
            <a:pPr marL="0" indent="0">
              <a:lnSpc>
                <a:spcPct val="90000"/>
              </a:lnSpc>
              <a:buClr>
                <a:srgbClr val="000000"/>
              </a:buClr>
              <a:buNone/>
              <a:defRPr/>
            </a:pPr>
            <a:r>
              <a:rPr lang="en-US" sz="1400" kern="0">
                <a:cs typeface="Arial"/>
                <a:sym typeface="Arial"/>
              </a:rPr>
              <a:t>Commentary offered for informational and educational purposes only. Opinions and forecasts regarding markets, securities, products, portfolios, or holdings are given as of the date provided and are subject to change at any time. No offer to sell, solicitation, or recommendation of any security or investment product is intended. Certain information and data has been supplied by unaffiliated third parties as indicated. Although Meeder believes the information is reliable, it cannot warrant the accuracy, timeliness or suitability of the information or materials offered by third parties.</a:t>
            </a:r>
          </a:p>
          <a:p>
            <a:pPr marL="0" indent="0">
              <a:lnSpc>
                <a:spcPct val="90000"/>
              </a:lnSpc>
              <a:buClr>
                <a:srgbClr val="000000"/>
              </a:buClr>
              <a:buNone/>
              <a:defRPr/>
            </a:pPr>
            <a:r>
              <a:rPr lang="en-US" sz="1400" kern="0">
                <a:cs typeface="Arial"/>
                <a:sym typeface="Arial"/>
              </a:rPr>
              <a:t>The portfolios may not be suitable for all investors. Asset allocation and diversification do not assure a profit or protect against loss. All investments carry a certain amount of risk and there is no guarantee that any strategy will its objectives, generate positive returns, or avoid losses. Meeder does not provide tax advice and does not represent that any portfolio design will result in a particular tax consequence. This material is provided for informational and educational purposes only and does not constitute a recommendation or investment advice regarding the suitability of any portfolio for any circumstances. Investment advisory services offered by Meeder Advisory Services, Inc.</a:t>
            </a:r>
          </a:p>
          <a:p>
            <a:pPr marL="0" indent="0">
              <a:lnSpc>
                <a:spcPct val="90000"/>
              </a:lnSpc>
              <a:buClr>
                <a:srgbClr val="000000"/>
              </a:buClr>
              <a:buNone/>
              <a:defRPr/>
            </a:pPr>
            <a:r>
              <a:rPr lang="en-US" sz="1400" kern="0">
                <a:cs typeface="Arial"/>
                <a:sym typeface="Arial"/>
              </a:rPr>
              <a:t>Meeder Investment Management provides products by contractual relationship with PFS Investments, Inc. (PFSI), a subsidiary of Primerica Inc. PFSI's advisory business operates under the trade name Primerica Advisors and offers the wrap fee program, Primerica Advisors Lifetime Investment Program™. Meeder Investment Management is not affiliated with Primerica Inc. or PFSI.</a:t>
            </a:r>
          </a:p>
          <a:p>
            <a:pPr marL="0" indent="0">
              <a:lnSpc>
                <a:spcPct val="90000"/>
              </a:lnSpc>
              <a:buClr>
                <a:srgbClr val="000000"/>
              </a:buClr>
              <a:buNone/>
              <a:defRPr/>
            </a:pPr>
            <a:endParaRPr lang="en-US" sz="1400" kern="0">
              <a:cs typeface="Arial"/>
              <a:sym typeface="Arial"/>
            </a:endParaRPr>
          </a:p>
          <a:p>
            <a:pPr marL="0" indent="0">
              <a:lnSpc>
                <a:spcPct val="90000"/>
              </a:lnSpc>
              <a:buClr>
                <a:srgbClr val="000000"/>
              </a:buClr>
              <a:buNone/>
              <a:defRPr/>
            </a:pPr>
            <a:endParaRPr lang="en-US" sz="1400" kern="0">
              <a:cs typeface="Arial"/>
              <a:sym typeface="Arial"/>
            </a:endParaRPr>
          </a:p>
          <a:p>
            <a:pPr marL="0" indent="0">
              <a:lnSpc>
                <a:spcPct val="90000"/>
              </a:lnSpc>
              <a:buClr>
                <a:srgbClr val="000000"/>
              </a:buClr>
              <a:buNone/>
              <a:defRPr/>
            </a:pPr>
            <a:endParaRPr lang="en-US" sz="1400" kern="0">
              <a:cs typeface="Arial"/>
              <a:sym typeface="Arial"/>
            </a:endParaRPr>
          </a:p>
          <a:p>
            <a:pPr marL="0" indent="0">
              <a:lnSpc>
                <a:spcPct val="90000"/>
              </a:lnSpc>
              <a:buClr>
                <a:srgbClr val="000000"/>
              </a:buClr>
              <a:buNone/>
              <a:defRPr/>
            </a:pPr>
            <a:endParaRPr lang="en-US" sz="1400" kern="0">
              <a:cs typeface="Arial"/>
              <a:sym typeface="Arial"/>
            </a:endParaRPr>
          </a:p>
          <a:p>
            <a:pPr marL="0" indent="0">
              <a:lnSpc>
                <a:spcPct val="90000"/>
              </a:lnSpc>
              <a:buClr>
                <a:srgbClr val="000000"/>
              </a:buClr>
              <a:buNone/>
              <a:defRPr/>
            </a:pPr>
            <a:endParaRPr lang="en-US" sz="1400" kern="0">
              <a:cs typeface="Arial"/>
              <a:sym typeface="Arial"/>
            </a:endParaRPr>
          </a:p>
          <a:p>
            <a:pPr marL="0" indent="0">
              <a:lnSpc>
                <a:spcPct val="90000"/>
              </a:lnSpc>
              <a:buClr>
                <a:srgbClr val="000000"/>
              </a:buClr>
              <a:buNone/>
              <a:defRPr/>
            </a:pPr>
            <a:endParaRPr lang="en-US" sz="1400" kern="0">
              <a:cs typeface="Arial"/>
              <a:sym typeface="Arial"/>
            </a:endParaRPr>
          </a:p>
          <a:p>
            <a:pPr marL="0" indent="0">
              <a:lnSpc>
                <a:spcPct val="90000"/>
              </a:lnSpc>
              <a:buClr>
                <a:srgbClr val="000000"/>
              </a:buClr>
              <a:buNone/>
              <a:defRPr/>
            </a:pPr>
            <a:endParaRPr lang="en-US" sz="1400" kern="0">
              <a:cs typeface="Arial"/>
              <a:sym typeface="Arial"/>
            </a:endParaRPr>
          </a:p>
          <a:p>
            <a:pPr marL="0" indent="0">
              <a:lnSpc>
                <a:spcPct val="90000"/>
              </a:lnSpc>
              <a:buClr>
                <a:srgbClr val="000000"/>
              </a:buClr>
              <a:buNone/>
              <a:defRPr/>
            </a:pPr>
            <a:endParaRPr lang="en-US" sz="1400" kern="0">
              <a:cs typeface="Arial"/>
              <a:sym typeface="Arial"/>
            </a:endParaRPr>
          </a:p>
          <a:p>
            <a:pPr marL="0" indent="0">
              <a:lnSpc>
                <a:spcPct val="90000"/>
              </a:lnSpc>
              <a:buClr>
                <a:srgbClr val="000000"/>
              </a:buClr>
              <a:buNone/>
              <a:defRPr/>
            </a:pPr>
            <a:endParaRPr lang="en-US" sz="1400" kern="0">
              <a:cs typeface="Arial"/>
              <a:sym typeface="Arial"/>
            </a:endParaRPr>
          </a:p>
          <a:p>
            <a:pPr marL="0" indent="0">
              <a:lnSpc>
                <a:spcPct val="90000"/>
              </a:lnSpc>
              <a:buClr>
                <a:srgbClr val="000000"/>
              </a:buClr>
              <a:buNone/>
              <a:defRPr/>
            </a:pPr>
            <a:endParaRPr lang="en-US" sz="1400" kern="0">
              <a:cs typeface="Arial"/>
              <a:sym typeface="Arial"/>
            </a:endParaRPr>
          </a:p>
          <a:p>
            <a:pPr marL="0" indent="0">
              <a:lnSpc>
                <a:spcPct val="90000"/>
              </a:lnSpc>
              <a:buClr>
                <a:srgbClr val="000000"/>
              </a:buClr>
              <a:buNone/>
              <a:defRPr/>
            </a:pPr>
            <a:endParaRPr lang="en-US" sz="1400" kern="0">
              <a:cs typeface="Arial"/>
              <a:sym typeface="Arial"/>
            </a:endParaRPr>
          </a:p>
          <a:p>
            <a:pPr marL="0" indent="0">
              <a:lnSpc>
                <a:spcPct val="90000"/>
              </a:lnSpc>
              <a:buClr>
                <a:srgbClr val="000000"/>
              </a:buClr>
              <a:buNone/>
              <a:defRPr/>
            </a:pPr>
            <a:endParaRPr lang="en-US" sz="1400" kern="0">
              <a:cs typeface="Arial"/>
              <a:sym typeface="Arial"/>
            </a:endParaRPr>
          </a:p>
          <a:p>
            <a:pPr marL="0" indent="0">
              <a:lnSpc>
                <a:spcPct val="90000"/>
              </a:lnSpc>
              <a:buClr>
                <a:srgbClr val="000000"/>
              </a:buClr>
              <a:buNone/>
              <a:defRPr/>
            </a:pPr>
            <a:endParaRPr lang="en-US" sz="1400" kern="0">
              <a:cs typeface="Arial"/>
              <a:sym typeface="Arial"/>
            </a:endParaRPr>
          </a:p>
          <a:p>
            <a:pPr marL="0" indent="0">
              <a:lnSpc>
                <a:spcPct val="90000"/>
              </a:lnSpc>
              <a:buClr>
                <a:srgbClr val="000000"/>
              </a:buClr>
              <a:buNone/>
              <a:defRPr/>
            </a:pPr>
            <a:endParaRPr lang="en-US" sz="1400" kern="0">
              <a:cs typeface="Arial"/>
              <a:sym typeface="Arial"/>
            </a:endParaRPr>
          </a:p>
          <a:p>
            <a:pPr marL="0" indent="0">
              <a:lnSpc>
                <a:spcPct val="90000"/>
              </a:lnSpc>
              <a:buClr>
                <a:srgbClr val="000000"/>
              </a:buClr>
              <a:buNone/>
              <a:defRPr/>
            </a:pPr>
            <a:endParaRPr lang="en-US" sz="1400" kern="0">
              <a:cs typeface="Arial"/>
              <a:sym typeface="Arial"/>
            </a:endParaRPr>
          </a:p>
          <a:p>
            <a:pPr marL="0" indent="0">
              <a:lnSpc>
                <a:spcPct val="90000"/>
              </a:lnSpc>
              <a:buClr>
                <a:srgbClr val="000000"/>
              </a:buClr>
              <a:buNone/>
              <a:defRPr/>
            </a:pPr>
            <a:endParaRPr lang="en-US" sz="1400" kern="0">
              <a:cs typeface="Arial"/>
              <a:sym typeface="Arial"/>
            </a:endParaRPr>
          </a:p>
          <a:p>
            <a:pPr marL="0" indent="0">
              <a:lnSpc>
                <a:spcPct val="90000"/>
              </a:lnSpc>
              <a:buClr>
                <a:srgbClr val="000000"/>
              </a:buClr>
              <a:buNone/>
              <a:defRPr/>
            </a:pPr>
            <a:endParaRPr lang="en-US" sz="1400" kern="0">
              <a:cs typeface="Arial"/>
              <a:sym typeface="Arial"/>
            </a:endParaRPr>
          </a:p>
          <a:p>
            <a:pPr marL="0" indent="0">
              <a:lnSpc>
                <a:spcPct val="90000"/>
              </a:lnSpc>
              <a:buClr>
                <a:srgbClr val="000000"/>
              </a:buClr>
              <a:buNone/>
              <a:defRPr/>
            </a:pPr>
            <a:endParaRPr lang="en-US" sz="1400" kern="0">
              <a:cs typeface="Arial"/>
              <a:sym typeface="Arial"/>
            </a:endParaRPr>
          </a:p>
          <a:p>
            <a:pPr marL="0" indent="0">
              <a:lnSpc>
                <a:spcPct val="90000"/>
              </a:lnSpc>
              <a:buClr>
                <a:srgbClr val="000000"/>
              </a:buClr>
              <a:buNone/>
              <a:defRPr/>
            </a:pPr>
            <a:endParaRPr lang="en-US" sz="1400" kern="0">
              <a:cs typeface="Arial"/>
              <a:sym typeface="Arial"/>
            </a:endParaRPr>
          </a:p>
          <a:p>
            <a:pPr marL="0" indent="0">
              <a:lnSpc>
                <a:spcPct val="90000"/>
              </a:lnSpc>
              <a:buClr>
                <a:srgbClr val="000000"/>
              </a:buClr>
              <a:buNone/>
              <a:defRPr/>
            </a:pPr>
            <a:endParaRPr lang="en-US" sz="1400" kern="0">
              <a:cs typeface="Arial"/>
              <a:sym typeface="Arial"/>
            </a:endParaRPr>
          </a:p>
          <a:p>
            <a:pPr marL="0" indent="0">
              <a:lnSpc>
                <a:spcPct val="90000"/>
              </a:lnSpc>
              <a:buClr>
                <a:srgbClr val="000000"/>
              </a:buClr>
              <a:buNone/>
              <a:defRPr/>
            </a:pPr>
            <a:endParaRPr lang="en-US" sz="1400" kern="0">
              <a:cs typeface="Arial"/>
              <a:sym typeface="Arial"/>
            </a:endParaRPr>
          </a:p>
          <a:p>
            <a:pPr marL="0" indent="0">
              <a:lnSpc>
                <a:spcPct val="90000"/>
              </a:lnSpc>
              <a:buClr>
                <a:srgbClr val="000000"/>
              </a:buClr>
              <a:buNone/>
              <a:defRPr/>
            </a:pPr>
            <a:endParaRPr lang="en-US" sz="1400" kern="0">
              <a:cs typeface="Arial"/>
              <a:sym typeface="Arial"/>
            </a:endParaRPr>
          </a:p>
          <a:p>
            <a:pPr marL="0" indent="0">
              <a:lnSpc>
                <a:spcPct val="90000"/>
              </a:lnSpc>
              <a:buClr>
                <a:srgbClr val="000000"/>
              </a:buClr>
              <a:buNone/>
              <a:defRPr/>
            </a:pPr>
            <a:endParaRPr lang="en-US" sz="1400" kern="0">
              <a:cs typeface="Arial"/>
              <a:sym typeface="Arial"/>
            </a:endParaRPr>
          </a:p>
          <a:p>
            <a:pPr marL="0" indent="0">
              <a:lnSpc>
                <a:spcPct val="90000"/>
              </a:lnSpc>
              <a:buClr>
                <a:srgbClr val="000000"/>
              </a:buClr>
              <a:buNone/>
              <a:defRPr/>
            </a:pPr>
            <a:r>
              <a:rPr lang="en-US" sz="1400" kern="0">
                <a:cs typeface="Arial"/>
                <a:sym typeface="Arial"/>
              </a:rPr>
              <a:t>Investment advisory services provided by Meeder Asset Management, Inc.</a:t>
            </a:r>
          </a:p>
          <a:p>
            <a:pPr marL="0" indent="0">
              <a:lnSpc>
                <a:spcPct val="90000"/>
              </a:lnSpc>
              <a:buClr>
                <a:srgbClr val="000000"/>
              </a:buClr>
              <a:buNone/>
              <a:defRPr/>
            </a:pPr>
            <a:endParaRPr lang="en-US" sz="1400" kern="0">
              <a:cs typeface="Arial"/>
              <a:sym typeface="Arial"/>
            </a:endParaRPr>
          </a:p>
          <a:p>
            <a:pPr marL="0" indent="0">
              <a:lnSpc>
                <a:spcPct val="90000"/>
              </a:lnSpc>
              <a:buClr>
                <a:srgbClr val="000000"/>
              </a:buClr>
              <a:buNone/>
              <a:defRPr/>
            </a:pPr>
            <a:endParaRPr lang="en-US" sz="1400" kern="0">
              <a:cs typeface="Arial"/>
              <a:sym typeface="Arial"/>
            </a:endParaRPr>
          </a:p>
          <a:p>
            <a:pPr marL="0" indent="0">
              <a:lnSpc>
                <a:spcPct val="90000"/>
              </a:lnSpc>
              <a:buClr>
                <a:srgbClr val="000000"/>
              </a:buClr>
              <a:buNone/>
              <a:defRPr/>
            </a:pPr>
            <a:endParaRPr lang="en-US" sz="1400" kern="0">
              <a:cs typeface="Arial"/>
              <a:sym typeface="Arial"/>
            </a:endParaRPr>
          </a:p>
          <a:p>
            <a:pPr marL="0" indent="0">
              <a:lnSpc>
                <a:spcPct val="90000"/>
              </a:lnSpc>
              <a:buClr>
                <a:srgbClr val="000000"/>
              </a:buClr>
              <a:buNone/>
              <a:defRPr/>
            </a:pPr>
            <a:endParaRPr lang="en-US" sz="1400" kern="0">
              <a:cs typeface="Arial"/>
              <a:sym typeface="Arial"/>
            </a:endParaRPr>
          </a:p>
          <a:p>
            <a:pPr marL="0" indent="0">
              <a:lnSpc>
                <a:spcPct val="90000"/>
              </a:lnSpc>
              <a:buClr>
                <a:srgbClr val="000000"/>
              </a:buClr>
              <a:buNone/>
              <a:defRPr/>
            </a:pPr>
            <a:endParaRPr lang="en-US" sz="1400" kern="0">
              <a:cs typeface="Arial"/>
              <a:sym typeface="Arial"/>
            </a:endParaRPr>
          </a:p>
          <a:p>
            <a:pPr marL="0" indent="0">
              <a:lnSpc>
                <a:spcPct val="90000"/>
              </a:lnSpc>
              <a:buClr>
                <a:srgbClr val="000000"/>
              </a:buClr>
              <a:buNone/>
              <a:defRPr/>
            </a:pPr>
            <a:endParaRPr lang="en-US" sz="1400" kern="0">
              <a:cs typeface="Arial"/>
              <a:sym typeface="Arial"/>
            </a:endParaRPr>
          </a:p>
          <a:p>
            <a:pPr marL="0" indent="0">
              <a:lnSpc>
                <a:spcPct val="90000"/>
              </a:lnSpc>
              <a:buClr>
                <a:srgbClr val="000000"/>
              </a:buClr>
              <a:buNone/>
              <a:defRPr/>
            </a:pPr>
            <a:endParaRPr lang="en-US" sz="1400" kern="0">
              <a:cs typeface="Arial"/>
              <a:sym typeface="Arial"/>
            </a:endParaRPr>
          </a:p>
          <a:p>
            <a:pPr marL="0" indent="0">
              <a:lnSpc>
                <a:spcPct val="90000"/>
              </a:lnSpc>
              <a:buClr>
                <a:srgbClr val="000000"/>
              </a:buClr>
              <a:buNone/>
              <a:defRPr/>
            </a:pPr>
            <a:endParaRPr lang="en-US" sz="1400" kern="0">
              <a:cs typeface="Arial"/>
              <a:sym typeface="Arial"/>
            </a:endParaRPr>
          </a:p>
          <a:p>
            <a:pPr marL="0" indent="0">
              <a:lnSpc>
                <a:spcPct val="90000"/>
              </a:lnSpc>
              <a:buClr>
                <a:srgbClr val="000000"/>
              </a:buClr>
              <a:buNone/>
              <a:defRPr/>
            </a:pPr>
            <a:endParaRPr lang="en-US" sz="1400" kern="0">
              <a:cs typeface="Arial"/>
              <a:sym typeface="Arial"/>
            </a:endParaRPr>
          </a:p>
          <a:p>
            <a:pPr marL="0" indent="0">
              <a:lnSpc>
                <a:spcPct val="90000"/>
              </a:lnSpc>
              <a:buClr>
                <a:srgbClr val="000000"/>
              </a:buClr>
              <a:buNone/>
              <a:defRPr/>
            </a:pPr>
            <a:endParaRPr lang="en-US" sz="1400" kern="0">
              <a:cs typeface="Arial"/>
              <a:sym typeface="Arial"/>
            </a:endParaRPr>
          </a:p>
          <a:p>
            <a:pPr marL="0" indent="0">
              <a:lnSpc>
                <a:spcPct val="90000"/>
              </a:lnSpc>
              <a:buClr>
                <a:srgbClr val="000000"/>
              </a:buClr>
              <a:buNone/>
              <a:defRPr/>
            </a:pPr>
            <a:endParaRPr lang="en-US" sz="1400" kern="0">
              <a:cs typeface="Arial"/>
              <a:sym typeface="Arial"/>
            </a:endParaRPr>
          </a:p>
          <a:p>
            <a:pPr marL="0" indent="0">
              <a:lnSpc>
                <a:spcPct val="90000"/>
              </a:lnSpc>
              <a:buClr>
                <a:srgbClr val="000000"/>
              </a:buClr>
              <a:buNone/>
              <a:defRPr/>
            </a:pPr>
            <a:endParaRPr lang="en-US" sz="1400" kern="0">
              <a:cs typeface="Arial"/>
              <a:sym typeface="Arial"/>
            </a:endParaRPr>
          </a:p>
          <a:p>
            <a:pPr marL="0" indent="0">
              <a:lnSpc>
                <a:spcPct val="90000"/>
              </a:lnSpc>
              <a:buClr>
                <a:srgbClr val="000000"/>
              </a:buClr>
              <a:buNone/>
              <a:defRPr/>
            </a:pPr>
            <a:endParaRPr lang="en-US" sz="1400" kern="0">
              <a:cs typeface="Arial"/>
              <a:sym typeface="Arial"/>
            </a:endParaRPr>
          </a:p>
          <a:p>
            <a:pPr marL="0" indent="0">
              <a:lnSpc>
                <a:spcPct val="90000"/>
              </a:lnSpc>
              <a:buClr>
                <a:srgbClr val="000000"/>
              </a:buClr>
              <a:buNone/>
              <a:defRPr/>
            </a:pPr>
            <a:endParaRPr lang="en-US" sz="1400" kern="0">
              <a:cs typeface="Arial"/>
              <a:sym typeface="Arial"/>
            </a:endParaRPr>
          </a:p>
          <a:p>
            <a:pPr marL="0" indent="0">
              <a:lnSpc>
                <a:spcPct val="90000"/>
              </a:lnSpc>
              <a:buClr>
                <a:srgbClr val="000000"/>
              </a:buClr>
              <a:buNone/>
              <a:defRPr/>
            </a:pPr>
            <a:endParaRPr lang="en-US" sz="1400" kern="0">
              <a:cs typeface="Arial"/>
              <a:sym typeface="Arial"/>
            </a:endParaRPr>
          </a:p>
          <a:p>
            <a:pPr marL="0" indent="0">
              <a:lnSpc>
                <a:spcPct val="90000"/>
              </a:lnSpc>
              <a:buClr>
                <a:srgbClr val="000000"/>
              </a:buClr>
              <a:buNone/>
              <a:defRPr/>
            </a:pPr>
            <a:endParaRPr lang="en-US" sz="1400" kern="0">
              <a:cs typeface="Arial"/>
              <a:sym typeface="Arial"/>
            </a:endParaRPr>
          </a:p>
          <a:p>
            <a:pPr marL="0" indent="0">
              <a:lnSpc>
                <a:spcPct val="90000"/>
              </a:lnSpc>
              <a:buClr>
                <a:srgbClr val="000000"/>
              </a:buClr>
              <a:buNone/>
              <a:defRPr/>
            </a:pPr>
            <a:endParaRPr lang="en-US" sz="1400" kern="0">
              <a:cs typeface="Arial"/>
              <a:sym typeface="Arial"/>
            </a:endParaRPr>
          </a:p>
          <a:p>
            <a:pPr marL="0" indent="0">
              <a:lnSpc>
                <a:spcPct val="90000"/>
              </a:lnSpc>
              <a:buClr>
                <a:srgbClr val="000000"/>
              </a:buClr>
              <a:buNone/>
              <a:defRPr/>
            </a:pPr>
            <a:endParaRPr lang="en-US" sz="1400" kern="0">
              <a:cs typeface="Arial"/>
              <a:sym typeface="Arial"/>
            </a:endParaRPr>
          </a:p>
          <a:p>
            <a:pPr marL="0" indent="0">
              <a:lnSpc>
                <a:spcPct val="90000"/>
              </a:lnSpc>
              <a:buClr>
                <a:srgbClr val="000000"/>
              </a:buClr>
              <a:buNone/>
              <a:defRPr/>
            </a:pPr>
            <a:endParaRPr lang="en-US" sz="1400" kern="0">
              <a:cs typeface="Arial"/>
              <a:sym typeface="Arial"/>
            </a:endParaRPr>
          </a:p>
          <a:p>
            <a:pPr marL="0" indent="0">
              <a:lnSpc>
                <a:spcPct val="90000"/>
              </a:lnSpc>
              <a:buClr>
                <a:srgbClr val="000000"/>
              </a:buClr>
              <a:buNone/>
              <a:defRPr/>
            </a:pPr>
            <a:endParaRPr lang="en-US" sz="1400" kern="0">
              <a:cs typeface="Arial"/>
              <a:sym typeface="Arial"/>
            </a:endParaRPr>
          </a:p>
          <a:p>
            <a:pPr marL="0" indent="0">
              <a:lnSpc>
                <a:spcPct val="90000"/>
              </a:lnSpc>
              <a:buClr>
                <a:srgbClr val="000000"/>
              </a:buClr>
              <a:buNone/>
              <a:defRPr/>
            </a:pPr>
            <a:endParaRPr lang="en-US" sz="1400" kern="0">
              <a:cs typeface="Arial"/>
              <a:sym typeface="Arial"/>
            </a:endParaRPr>
          </a:p>
          <a:p>
            <a:pPr marL="0" indent="0">
              <a:lnSpc>
                <a:spcPct val="90000"/>
              </a:lnSpc>
              <a:buClr>
                <a:srgbClr val="000000"/>
              </a:buClr>
              <a:buNone/>
              <a:defRPr/>
            </a:pPr>
            <a:r>
              <a:rPr lang="en-US" sz="1400" kern="0">
                <a:cs typeface="Arial"/>
                <a:sym typeface="Arial"/>
              </a:rPr>
              <a:t>Meeder Investment Management</a:t>
            </a:r>
          </a:p>
          <a:p>
            <a:pPr marL="0" indent="0">
              <a:lnSpc>
                <a:spcPct val="90000"/>
              </a:lnSpc>
              <a:buClr>
                <a:srgbClr val="000000"/>
              </a:buClr>
              <a:buNone/>
              <a:defRPr/>
            </a:pPr>
            <a:r>
              <a:rPr lang="en-US" sz="1400" kern="0">
                <a:cs typeface="Arial"/>
                <a:sym typeface="Arial"/>
              </a:rPr>
              <a:t>6125 Memorial Drive</a:t>
            </a:r>
          </a:p>
          <a:p>
            <a:pPr marL="0" indent="0">
              <a:lnSpc>
                <a:spcPct val="90000"/>
              </a:lnSpc>
              <a:buClr>
                <a:srgbClr val="000000"/>
              </a:buClr>
              <a:buNone/>
              <a:defRPr/>
            </a:pPr>
            <a:r>
              <a:rPr lang="en-US" sz="1400" kern="0">
                <a:cs typeface="Arial"/>
                <a:sym typeface="Arial"/>
              </a:rPr>
              <a:t>©2023 Meeder Investment Management, Inc.</a:t>
            </a:r>
          </a:p>
          <a:p>
            <a:pPr marL="0" indent="0">
              <a:lnSpc>
                <a:spcPct val="90000"/>
              </a:lnSpc>
              <a:buClr>
                <a:srgbClr val="000000"/>
              </a:buClr>
              <a:buNone/>
              <a:defRPr/>
            </a:pPr>
            <a:endParaRPr lang="en-US" sz="1400" kern="0">
              <a:cs typeface="Arial"/>
              <a:sym typeface="Arial"/>
            </a:endParaRPr>
          </a:p>
          <a:p>
            <a:pPr marL="0" indent="0" defTabSz="844083" fontAlgn="base">
              <a:lnSpc>
                <a:spcPct val="90000"/>
              </a:lnSpc>
              <a:spcBef>
                <a:spcPct val="0"/>
              </a:spcBef>
              <a:buNone/>
              <a:defRPr/>
            </a:pPr>
            <a:endParaRPr lang="en-US" altLang="en-US" sz="1200">
              <a:ea typeface="MS PGothic" pitchFamily="34" charset="-128"/>
              <a:cs typeface="Adobe Arabic" panose="02040503050201020203" pitchFamily="18" charset="-78"/>
              <a:sym typeface="Arial"/>
            </a:endParaRPr>
          </a:p>
          <a:p>
            <a:pPr marL="0" indent="0" defTabSz="844083" fontAlgn="base">
              <a:lnSpc>
                <a:spcPct val="90000"/>
              </a:lnSpc>
              <a:spcBef>
                <a:spcPct val="0"/>
              </a:spcBef>
              <a:buNone/>
              <a:defRPr/>
            </a:pPr>
            <a:endParaRPr lang="en-US" altLang="en-US" sz="1200">
              <a:ea typeface="MS PGothic" pitchFamily="34" charset="-128"/>
              <a:cs typeface="Adobe Arabic" panose="02040503050201020203" pitchFamily="18" charset="-78"/>
              <a:sym typeface="Arial"/>
            </a:endParaRPr>
          </a:p>
          <a:p>
            <a:pPr marL="0" indent="0" algn="r" defTabSz="844083" fontAlgn="base">
              <a:lnSpc>
                <a:spcPct val="90000"/>
              </a:lnSpc>
              <a:spcBef>
                <a:spcPct val="0"/>
              </a:spcBef>
              <a:buNone/>
              <a:defRPr/>
            </a:pPr>
            <a:endParaRPr lang="en-US" altLang="en-US" sz="1200">
              <a:ea typeface="MS PGothic" pitchFamily="34" charset="-128"/>
              <a:cs typeface="Adobe Arabic" panose="02040503050201020203" pitchFamily="18" charset="-78"/>
              <a:sym typeface="Arial"/>
            </a:endParaRPr>
          </a:p>
        </p:txBody>
      </p:sp>
      <p:sp>
        <p:nvSpPr>
          <p:cNvPr id="11" name="Content Placeholder 10">
            <a:extLst>
              <a:ext uri="{FF2B5EF4-FFF2-40B4-BE49-F238E27FC236}">
                <a16:creationId xmlns:a16="http://schemas.microsoft.com/office/drawing/2014/main" id="{A3F1AEDA-B49B-49B6-AD9F-A940CFAA7691}"/>
              </a:ext>
            </a:extLst>
          </p:cNvPr>
          <p:cNvSpPr>
            <a:spLocks noGrp="1"/>
          </p:cNvSpPr>
          <p:nvPr>
            <p:ph type="body" sz="quarter" idx="13"/>
          </p:nvPr>
        </p:nvSpPr>
        <p:spPr/>
        <p:txBody>
          <a:bodyPr/>
          <a:lstStyle/>
          <a:p>
            <a:pPr marL="0" indent="0">
              <a:lnSpc>
                <a:spcPct val="90000"/>
              </a:lnSpc>
              <a:buClr>
                <a:srgbClr val="000000"/>
              </a:buClr>
              <a:buNone/>
              <a:defRPr/>
            </a:pPr>
            <a:endParaRPr lang="en-US" altLang="en-US" sz="1400" u="sng">
              <a:latin typeface="+mn-lt"/>
              <a:ea typeface="MS PGothic" pitchFamily="34" charset="-128"/>
              <a:cs typeface="Adobe Arabic" panose="02040503050201020203" pitchFamily="18" charset="-78"/>
              <a:sym typeface="Arial"/>
            </a:endParaRPr>
          </a:p>
        </p:txBody>
      </p:sp>
      <p:sp>
        <p:nvSpPr>
          <p:cNvPr id="10" name="Title 9">
            <a:extLst>
              <a:ext uri="{FF2B5EF4-FFF2-40B4-BE49-F238E27FC236}">
                <a16:creationId xmlns:a16="http://schemas.microsoft.com/office/drawing/2014/main" id="{1642D352-AD1F-4836-A8D3-3278648829D1}"/>
              </a:ext>
            </a:extLst>
          </p:cNvPr>
          <p:cNvSpPr>
            <a:spLocks noGrp="1"/>
          </p:cNvSpPr>
          <p:nvPr>
            <p:ph type="title"/>
          </p:nvPr>
        </p:nvSpPr>
        <p:spPr/>
        <p:txBody>
          <a:bodyPr/>
          <a:lstStyle/>
          <a:p>
            <a:r>
              <a:rPr lang="en-US"/>
              <a:t>Disclosure</a:t>
            </a:r>
          </a:p>
        </p:txBody>
      </p:sp>
      <p:sp>
        <p:nvSpPr>
          <p:cNvPr id="3" name="Content Placeholder 1">
            <a:extLst>
              <a:ext uri="{FF2B5EF4-FFF2-40B4-BE49-F238E27FC236}">
                <a16:creationId xmlns:a16="http://schemas.microsoft.com/office/drawing/2014/main" id="{415B5ACD-FBC9-4C31-C039-D66251DD42F3}"/>
              </a:ext>
            </a:extLst>
          </p:cNvPr>
          <p:cNvSpPr txBox="1">
            <a:spLocks/>
          </p:cNvSpPr>
          <p:nvPr/>
        </p:nvSpPr>
        <p:spPr>
          <a:xfrm>
            <a:off x="1530927" y="5234565"/>
            <a:ext cx="10515600" cy="1513830"/>
          </a:xfrm>
          <a:prstGeom prst="rect">
            <a:avLst/>
          </a:prstGeom>
        </p:spPr>
        <p:txBody>
          <a:bodyPr vert="horz" lIns="91440" tIns="45720" rIns="91440" bIns="45720" rtlCol="0">
            <a:noAutofit/>
          </a:bodyPr>
          <a:lstStyle>
            <a:lvl1pPr marL="228600" indent="-228600" algn="l" defTabSz="914400" rtl="0" eaLnBrk="1" latinLnBrk="0" hangingPunct="1">
              <a:lnSpc>
                <a:spcPts val="3200"/>
              </a:lnSpc>
              <a:spcBef>
                <a:spcPts val="1000"/>
              </a:spcBef>
              <a:buClr>
                <a:schemeClr val="accent3"/>
              </a:buClr>
              <a:buFont typeface="Arial" panose="020B0604020202020204" pitchFamily="34" charset="0"/>
              <a:buChar char="•"/>
              <a:defRPr sz="2800" kern="1200">
                <a:solidFill>
                  <a:srgbClr val="51515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rgbClr val="51515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rgbClr val="51515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rgbClr val="51515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rgbClr val="51515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844083" rtl="0" eaLnBrk="1" fontAlgn="base" latinLnBrk="0" hangingPunct="1">
              <a:lnSpc>
                <a:spcPct val="90000"/>
              </a:lnSpc>
              <a:spcBef>
                <a:spcPct val="0"/>
              </a:spcBef>
              <a:spcAft>
                <a:spcPts val="0"/>
              </a:spcAft>
              <a:buClr>
                <a:srgbClr val="75C0C9"/>
              </a:buClr>
              <a:buSzTx/>
              <a:buFont typeface="Arial" panose="020B0604020202020204" pitchFamily="34" charset="0"/>
              <a:buNone/>
              <a:tabLst/>
              <a:defRPr/>
            </a:pPr>
            <a:endParaRPr kumimoji="0" lang="en-US" altLang="en-US" sz="1200" b="0" i="0" u="none" strike="noStrike" kern="1200" cap="none" spc="0" normalizeH="0" baseline="0" noProof="0" dirty="0">
              <a:ln>
                <a:noFill/>
              </a:ln>
              <a:solidFill>
                <a:srgbClr val="515151"/>
              </a:solidFill>
              <a:effectLst/>
              <a:uLnTx/>
              <a:uFillTx/>
              <a:latin typeface="Arial" panose="020B0604020202020204" pitchFamily="34" charset="0"/>
              <a:ea typeface="MS PGothic" pitchFamily="34" charset="-128"/>
              <a:cs typeface="Adobe Arabic" panose="02040503050201020203" pitchFamily="18" charset="-78"/>
              <a:sym typeface="Arial"/>
            </a:endParaRPr>
          </a:p>
          <a:p>
            <a:pPr marL="0" marR="0" lvl="0" indent="0" algn="r" defTabSz="844083" rtl="0" eaLnBrk="1" fontAlgn="base" latinLnBrk="0" hangingPunct="1">
              <a:lnSpc>
                <a:spcPct val="90000"/>
              </a:lnSpc>
              <a:spcBef>
                <a:spcPct val="0"/>
              </a:spcBef>
              <a:spcAft>
                <a:spcPts val="0"/>
              </a:spcAft>
              <a:buClr>
                <a:srgbClr val="75C0C9"/>
              </a:buClr>
              <a:buSzTx/>
              <a:buFont typeface="Arial" panose="020B0604020202020204" pitchFamily="34" charset="0"/>
              <a:buNone/>
              <a:tabLst/>
              <a:defRPr/>
            </a:pPr>
            <a:endParaRPr lang="en-US" altLang="en-US" sz="1200" dirty="0">
              <a:ea typeface="MS PGothic" pitchFamily="34" charset="-128"/>
              <a:cs typeface="Adobe Arabic" panose="02040503050201020203" pitchFamily="18" charset="-78"/>
              <a:sym typeface="Arial"/>
            </a:endParaRPr>
          </a:p>
          <a:p>
            <a:pPr marL="0" marR="0" lvl="0" indent="0" algn="r" defTabSz="844083" rtl="0" eaLnBrk="1" fontAlgn="base" latinLnBrk="0" hangingPunct="1">
              <a:lnSpc>
                <a:spcPct val="90000"/>
              </a:lnSpc>
              <a:spcBef>
                <a:spcPct val="0"/>
              </a:spcBef>
              <a:spcAft>
                <a:spcPts val="0"/>
              </a:spcAft>
              <a:buClr>
                <a:srgbClr val="75C0C9"/>
              </a:buClr>
              <a:buSzTx/>
              <a:buFont typeface="Arial" panose="020B0604020202020204" pitchFamily="34" charset="0"/>
              <a:buNone/>
              <a:tabLst/>
              <a:defRPr/>
            </a:pPr>
            <a:r>
              <a:rPr kumimoji="0" lang="en-US" altLang="en-US" sz="1200" b="0" i="0" u="none" strike="noStrike" kern="1200" cap="none" spc="0" normalizeH="0" baseline="0" noProof="0" dirty="0">
                <a:ln>
                  <a:noFill/>
                </a:ln>
                <a:solidFill>
                  <a:srgbClr val="515151"/>
                </a:solidFill>
                <a:effectLst/>
                <a:uLnTx/>
                <a:uFillTx/>
                <a:latin typeface="Arial" panose="020B0604020202020204" pitchFamily="34" charset="0"/>
                <a:ea typeface="MS PGothic" pitchFamily="34" charset="-128"/>
                <a:cs typeface="Adobe Arabic" panose="02040503050201020203" pitchFamily="18" charset="-78"/>
                <a:sym typeface="Arial"/>
              </a:rPr>
              <a:t>Meeder Investment Management</a:t>
            </a:r>
            <a:br>
              <a:rPr kumimoji="0" lang="en-US" altLang="en-US" sz="1200" b="0" i="0" u="none" strike="noStrike" kern="1200" cap="none" spc="0" normalizeH="0" baseline="0" noProof="0" dirty="0">
                <a:ln>
                  <a:noFill/>
                </a:ln>
                <a:solidFill>
                  <a:srgbClr val="515151"/>
                </a:solidFill>
                <a:effectLst/>
                <a:uLnTx/>
                <a:uFillTx/>
                <a:latin typeface="Arial" panose="020B0604020202020204" pitchFamily="34" charset="0"/>
                <a:ea typeface="MS PGothic" pitchFamily="34" charset="-128"/>
                <a:cs typeface="Adobe Arabic" panose="02040503050201020203" pitchFamily="18" charset="-78"/>
                <a:sym typeface="Arial"/>
              </a:rPr>
            </a:br>
            <a:r>
              <a:rPr kumimoji="0" lang="en-US" altLang="en-US" sz="1200" b="0" i="0" u="none" strike="noStrike" kern="1200" cap="none" spc="0" normalizeH="0" baseline="0" noProof="0" dirty="0">
                <a:ln>
                  <a:noFill/>
                </a:ln>
                <a:solidFill>
                  <a:srgbClr val="515151"/>
                </a:solidFill>
                <a:effectLst/>
                <a:uLnTx/>
                <a:uFillTx/>
                <a:latin typeface="Arial" panose="020B0604020202020204" pitchFamily="34" charset="0"/>
                <a:ea typeface="MS PGothic" pitchFamily="34" charset="-128"/>
                <a:cs typeface="Adobe Arabic" panose="02040503050201020203" pitchFamily="18" charset="-78"/>
                <a:sym typeface="Arial"/>
              </a:rPr>
              <a:t>6125 Memorial Drive</a:t>
            </a:r>
          </a:p>
          <a:p>
            <a:pPr marL="0" marR="0" lvl="0" indent="0" algn="r" defTabSz="844083" rtl="0" eaLnBrk="1" fontAlgn="base" latinLnBrk="0" hangingPunct="1">
              <a:lnSpc>
                <a:spcPct val="90000"/>
              </a:lnSpc>
              <a:spcBef>
                <a:spcPct val="0"/>
              </a:spcBef>
              <a:spcAft>
                <a:spcPts val="0"/>
              </a:spcAft>
              <a:buClr>
                <a:srgbClr val="75C0C9"/>
              </a:buClr>
              <a:buSzTx/>
              <a:buFont typeface="Arial" panose="020B0604020202020204" pitchFamily="34" charset="0"/>
              <a:buNone/>
              <a:tabLst/>
              <a:defRPr/>
            </a:pPr>
            <a:r>
              <a:rPr kumimoji="0" lang="en-US" altLang="en-US" sz="1200" b="0" i="0" u="none" strike="noStrike" kern="1200" cap="none" spc="0" normalizeH="0" baseline="0" noProof="0" dirty="0">
                <a:ln>
                  <a:noFill/>
                </a:ln>
                <a:solidFill>
                  <a:srgbClr val="515151"/>
                </a:solidFill>
                <a:effectLst/>
                <a:uLnTx/>
                <a:uFillTx/>
                <a:latin typeface="Arial" panose="020B0604020202020204" pitchFamily="34" charset="0"/>
                <a:ea typeface="MS PGothic" pitchFamily="34" charset="-128"/>
                <a:cs typeface="Adobe Arabic" panose="02040503050201020203" pitchFamily="18" charset="-78"/>
                <a:sym typeface="Arial"/>
              </a:rPr>
              <a:t>Dublin, OH 43017</a:t>
            </a:r>
          </a:p>
          <a:p>
            <a:pPr marL="0" marR="0" lvl="0" indent="0" algn="r" defTabSz="844083" rtl="0" eaLnBrk="1" fontAlgn="base" latinLnBrk="0" hangingPunct="1">
              <a:lnSpc>
                <a:spcPct val="90000"/>
              </a:lnSpc>
              <a:spcBef>
                <a:spcPct val="0"/>
              </a:spcBef>
              <a:spcAft>
                <a:spcPts val="0"/>
              </a:spcAft>
              <a:buClr>
                <a:srgbClr val="75C0C9"/>
              </a:buClr>
              <a:buSzTx/>
              <a:buFont typeface="Arial" panose="020B0604020202020204" pitchFamily="34" charset="0"/>
              <a:buNone/>
              <a:tabLst/>
              <a:defRPr/>
            </a:pPr>
            <a:r>
              <a:rPr kumimoji="0" lang="en-US" altLang="en-US" sz="1200" b="0" i="0" u="none" strike="noStrike" kern="1200" cap="none" spc="0" normalizeH="0" baseline="0" noProof="0" dirty="0">
                <a:ln>
                  <a:noFill/>
                </a:ln>
                <a:solidFill>
                  <a:srgbClr val="515151"/>
                </a:solidFill>
                <a:effectLst/>
                <a:uLnTx/>
                <a:uFillTx/>
                <a:latin typeface="Arial" panose="020B0604020202020204" pitchFamily="34" charset="0"/>
                <a:ea typeface="MS PGothic" pitchFamily="34" charset="-128"/>
                <a:cs typeface="Adobe Arabic" panose="02040503050201020203" pitchFamily="18" charset="-78"/>
                <a:sym typeface="Arial"/>
              </a:rPr>
              <a:t>Phone: 866.633.3371</a:t>
            </a:r>
          </a:p>
          <a:p>
            <a:pPr marL="0" marR="0" lvl="0" indent="0" algn="r" defTabSz="844083" rtl="0" eaLnBrk="1" fontAlgn="base" latinLnBrk="0" hangingPunct="1">
              <a:lnSpc>
                <a:spcPct val="90000"/>
              </a:lnSpc>
              <a:spcBef>
                <a:spcPct val="0"/>
              </a:spcBef>
              <a:spcAft>
                <a:spcPts val="0"/>
              </a:spcAft>
              <a:buClr>
                <a:srgbClr val="75C0C9"/>
              </a:buClr>
              <a:buSzTx/>
              <a:buFont typeface="Arial" panose="020B0604020202020204" pitchFamily="34" charset="0"/>
              <a:buNone/>
              <a:tabLst/>
              <a:defRPr/>
            </a:pPr>
            <a:r>
              <a:rPr kumimoji="0" lang="en-US" altLang="en-US" sz="1200" b="0" i="0" u="sng" strike="noStrike" kern="1200" cap="none" spc="0" normalizeH="0" baseline="0" noProof="0" dirty="0">
                <a:ln>
                  <a:noFill/>
                </a:ln>
                <a:solidFill>
                  <a:srgbClr val="515151"/>
                </a:solidFill>
                <a:effectLst/>
                <a:uLnTx/>
                <a:uFillTx/>
                <a:latin typeface="Arial" panose="020B0604020202020204" pitchFamily="34" charset="0"/>
                <a:ea typeface="MS PGothic" pitchFamily="34" charset="-128"/>
                <a:cs typeface="Adobe Arabic" panose="02040503050201020203" pitchFamily="18" charset="-78"/>
                <a:sym typeface="Arial"/>
              </a:rPr>
              <a:t>meederinvestment.com</a:t>
            </a:r>
          </a:p>
          <a:p>
            <a:pPr marL="0" marR="0" lvl="0" indent="0" algn="r" defTabSz="844083" rtl="0" eaLnBrk="1" fontAlgn="base" latinLnBrk="0" hangingPunct="1">
              <a:lnSpc>
                <a:spcPct val="90000"/>
              </a:lnSpc>
              <a:spcBef>
                <a:spcPct val="0"/>
              </a:spcBef>
              <a:spcAft>
                <a:spcPts val="0"/>
              </a:spcAft>
              <a:buClr>
                <a:srgbClr val="75C0C9"/>
              </a:buClr>
              <a:buSzTx/>
              <a:buFont typeface="Arial" panose="020B0604020202020204" pitchFamily="34" charset="0"/>
              <a:buNone/>
              <a:tabLst>
                <a:tab pos="9032875" algn="l"/>
              </a:tabLst>
              <a:defRPr/>
            </a:pPr>
            <a:r>
              <a:rPr kumimoji="0" lang="en-US" sz="1100" b="0" i="0" u="none" strike="noStrike" kern="1200" cap="none" spc="0" normalizeH="0" baseline="0" noProof="0" dirty="0">
                <a:ln>
                  <a:noFill/>
                </a:ln>
                <a:solidFill>
                  <a:srgbClr val="515151"/>
                </a:solidFill>
                <a:effectLst/>
                <a:uLnTx/>
                <a:uFillTx/>
                <a:latin typeface="Arial" panose="020B0604020202020204" pitchFamily="34" charset="0"/>
                <a:ea typeface="MS PGothic" pitchFamily="34" charset="-128"/>
                <a:cs typeface="Adobe Arabic" panose="02040503050201020203" pitchFamily="18" charset="-78"/>
              </a:rPr>
              <a:t>0050-MAM-4/23/2024</a:t>
            </a:r>
          </a:p>
          <a:p>
            <a:pPr marL="0" marR="0" lvl="0" indent="0" algn="r" defTabSz="844083" rtl="0" eaLnBrk="1" fontAlgn="base" latinLnBrk="0" hangingPunct="1">
              <a:lnSpc>
                <a:spcPct val="90000"/>
              </a:lnSpc>
              <a:spcBef>
                <a:spcPct val="0"/>
              </a:spcBef>
              <a:spcAft>
                <a:spcPts val="0"/>
              </a:spcAft>
              <a:buClr>
                <a:srgbClr val="75C0C9"/>
              </a:buClr>
              <a:buSzTx/>
              <a:buFont typeface="Arial" panose="020B0604020202020204" pitchFamily="34" charset="0"/>
              <a:buNone/>
              <a:tabLst>
                <a:tab pos="9032875" algn="l"/>
              </a:tabLst>
              <a:defRPr/>
            </a:pPr>
            <a:r>
              <a:rPr kumimoji="0" lang="en-US" altLang="en-US" sz="1100" b="0" i="0" u="none" strike="noStrike" kern="1200" cap="none" spc="0" normalizeH="0" baseline="0" noProof="0" dirty="0">
                <a:ln>
                  <a:noFill/>
                </a:ln>
                <a:solidFill>
                  <a:srgbClr val="515151"/>
                </a:solidFill>
                <a:effectLst/>
                <a:uLnTx/>
                <a:uFillTx/>
                <a:latin typeface="Arial" panose="020B0604020202020204" pitchFamily="34" charset="0"/>
                <a:ea typeface="MS PGothic" pitchFamily="34" charset="-128"/>
                <a:cs typeface="Adobe Arabic" panose="02040503050201020203" pitchFamily="18" charset="-78"/>
                <a:sym typeface="Arial"/>
              </a:rPr>
              <a:t>Primerica</a:t>
            </a:r>
          </a:p>
        </p:txBody>
      </p:sp>
    </p:spTree>
    <p:extLst>
      <p:ext uri="{BB962C8B-B14F-4D97-AF65-F5344CB8AC3E}">
        <p14:creationId xmlns:p14="http://schemas.microsoft.com/office/powerpoint/2010/main" val="2769266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22F25-AB99-45CA-9F42-D4210C091273}"/>
              </a:ext>
            </a:extLst>
          </p:cNvPr>
          <p:cNvSpPr>
            <a:spLocks noGrp="1"/>
          </p:cNvSpPr>
          <p:nvPr>
            <p:ph type="title"/>
          </p:nvPr>
        </p:nvSpPr>
        <p:spPr>
          <a:xfrm>
            <a:off x="838200" y="39190"/>
            <a:ext cx="10515600" cy="1245144"/>
          </a:xfrm>
        </p:spPr>
        <p:txBody>
          <a:bodyPr/>
          <a:lstStyle/>
          <a:p>
            <a:r>
              <a:rPr lang="en-US"/>
              <a:t>FIRM OVERVIEW</a:t>
            </a:r>
          </a:p>
        </p:txBody>
      </p:sp>
      <p:sp>
        <p:nvSpPr>
          <p:cNvPr id="34" name="TextBox 33">
            <a:extLst>
              <a:ext uri="{FF2B5EF4-FFF2-40B4-BE49-F238E27FC236}">
                <a16:creationId xmlns:a16="http://schemas.microsoft.com/office/drawing/2014/main" id="{134DEFCC-6B4E-4E29-901C-10D98EC314FF}"/>
              </a:ext>
            </a:extLst>
          </p:cNvPr>
          <p:cNvSpPr txBox="1"/>
          <p:nvPr/>
        </p:nvSpPr>
        <p:spPr>
          <a:xfrm>
            <a:off x="859556" y="1711537"/>
            <a:ext cx="3619176" cy="2079134"/>
          </a:xfrm>
          <a:prstGeom prst="rect">
            <a:avLst/>
          </a:prstGeom>
          <a:solidFill>
            <a:srgbClr val="868686"/>
          </a:solidFill>
          <a:ln>
            <a:noFill/>
          </a:ln>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Montserrat" pitchFamily="2" charset="77"/>
              <a:ea typeface="+mn-ea"/>
              <a:cs typeface="+mn-cs"/>
            </a:endParaRPr>
          </a:p>
        </p:txBody>
      </p:sp>
      <p:sp>
        <p:nvSpPr>
          <p:cNvPr id="35" name="TextBox 34">
            <a:extLst>
              <a:ext uri="{FF2B5EF4-FFF2-40B4-BE49-F238E27FC236}">
                <a16:creationId xmlns:a16="http://schemas.microsoft.com/office/drawing/2014/main" id="{69B36231-AE71-417B-893E-B51DF24C462D}"/>
              </a:ext>
            </a:extLst>
          </p:cNvPr>
          <p:cNvSpPr txBox="1"/>
          <p:nvPr/>
        </p:nvSpPr>
        <p:spPr>
          <a:xfrm>
            <a:off x="4629120" y="1711537"/>
            <a:ext cx="3619176" cy="2079134"/>
          </a:xfrm>
          <a:prstGeom prst="rect">
            <a:avLst/>
          </a:prstGeom>
          <a:solidFill>
            <a:srgbClr val="868686"/>
          </a:solidFill>
          <a:ln>
            <a:noFill/>
          </a:ln>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Montserrat" pitchFamily="2" charset="77"/>
              <a:ea typeface="+mn-ea"/>
              <a:cs typeface="+mn-cs"/>
            </a:endParaRPr>
          </a:p>
        </p:txBody>
      </p:sp>
      <p:sp>
        <p:nvSpPr>
          <p:cNvPr id="36" name="TextBox 35">
            <a:extLst>
              <a:ext uri="{FF2B5EF4-FFF2-40B4-BE49-F238E27FC236}">
                <a16:creationId xmlns:a16="http://schemas.microsoft.com/office/drawing/2014/main" id="{A4BFD720-E2FF-4A01-98C0-1CCA5D2D6388}"/>
              </a:ext>
            </a:extLst>
          </p:cNvPr>
          <p:cNvSpPr txBox="1"/>
          <p:nvPr/>
        </p:nvSpPr>
        <p:spPr>
          <a:xfrm>
            <a:off x="8398683" y="1711537"/>
            <a:ext cx="3619176" cy="2079134"/>
          </a:xfrm>
          <a:prstGeom prst="rect">
            <a:avLst/>
          </a:prstGeom>
          <a:solidFill>
            <a:srgbClr val="868686"/>
          </a:solidFill>
          <a:ln>
            <a:noFill/>
          </a:ln>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white"/>
              </a:solidFill>
              <a:effectLst/>
              <a:uLnTx/>
              <a:uFillTx/>
              <a:latin typeface="Montserrat" pitchFamily="2" charset="77"/>
              <a:ea typeface="+mn-ea"/>
              <a:cs typeface="+mn-cs"/>
            </a:endParaRPr>
          </a:p>
        </p:txBody>
      </p:sp>
      <p:sp>
        <p:nvSpPr>
          <p:cNvPr id="37" name="TextBox 36">
            <a:extLst>
              <a:ext uri="{FF2B5EF4-FFF2-40B4-BE49-F238E27FC236}">
                <a16:creationId xmlns:a16="http://schemas.microsoft.com/office/drawing/2014/main" id="{01AA9B21-0084-4524-A460-43605EC02EC7}"/>
              </a:ext>
            </a:extLst>
          </p:cNvPr>
          <p:cNvSpPr txBox="1"/>
          <p:nvPr/>
        </p:nvSpPr>
        <p:spPr>
          <a:xfrm>
            <a:off x="859556" y="3913864"/>
            <a:ext cx="3619176" cy="2079134"/>
          </a:xfrm>
          <a:prstGeom prst="rect">
            <a:avLst/>
          </a:prstGeom>
          <a:solidFill>
            <a:srgbClr val="868686"/>
          </a:solidFill>
          <a:ln>
            <a:noFill/>
          </a:ln>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2000" b="1" i="0" u="none" strike="noStrike" kern="1200" cap="none" spc="0" normalizeH="0" baseline="0" noProof="0">
              <a:ln>
                <a:noFill/>
              </a:ln>
              <a:solidFill>
                <a:prstClr val="white"/>
              </a:solidFill>
              <a:effectLst/>
              <a:uLnTx/>
              <a:uFillTx/>
              <a:latin typeface="Montserrat" pitchFamily="2" charset="77"/>
              <a:ea typeface="+mn-ea"/>
              <a:cs typeface="+mn-cs"/>
            </a:endParaRPr>
          </a:p>
        </p:txBody>
      </p:sp>
      <p:sp>
        <p:nvSpPr>
          <p:cNvPr id="38" name="TextBox 37">
            <a:extLst>
              <a:ext uri="{FF2B5EF4-FFF2-40B4-BE49-F238E27FC236}">
                <a16:creationId xmlns:a16="http://schemas.microsoft.com/office/drawing/2014/main" id="{2450DF5B-213E-47FF-9B7D-078F995D3E9A}"/>
              </a:ext>
            </a:extLst>
          </p:cNvPr>
          <p:cNvSpPr txBox="1"/>
          <p:nvPr/>
        </p:nvSpPr>
        <p:spPr>
          <a:xfrm>
            <a:off x="8398683" y="3913864"/>
            <a:ext cx="3619176" cy="2079134"/>
          </a:xfrm>
          <a:prstGeom prst="rect">
            <a:avLst/>
          </a:prstGeom>
          <a:solidFill>
            <a:srgbClr val="868686"/>
          </a:solidFill>
          <a:ln>
            <a:noFill/>
          </a:ln>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600" b="1" i="0" u="none" strike="noStrike" kern="1200" cap="none" spc="0" normalizeH="0" baseline="0" noProof="0">
              <a:ln>
                <a:noFill/>
              </a:ln>
              <a:solidFill>
                <a:prstClr val="white"/>
              </a:solidFill>
              <a:effectLst/>
              <a:uLnTx/>
              <a:uFillTx/>
              <a:latin typeface="Montserrat" pitchFamily="2" charset="77"/>
              <a:ea typeface="+mn-ea"/>
              <a:cs typeface="+mn-cs"/>
            </a:endParaRPr>
          </a:p>
        </p:txBody>
      </p:sp>
      <p:sp>
        <p:nvSpPr>
          <p:cNvPr id="39" name="TextBox 38">
            <a:extLst>
              <a:ext uri="{FF2B5EF4-FFF2-40B4-BE49-F238E27FC236}">
                <a16:creationId xmlns:a16="http://schemas.microsoft.com/office/drawing/2014/main" id="{386C059B-AEEE-46A1-AA2A-3080C1AA8D09}"/>
              </a:ext>
            </a:extLst>
          </p:cNvPr>
          <p:cNvSpPr txBox="1"/>
          <p:nvPr/>
        </p:nvSpPr>
        <p:spPr>
          <a:xfrm>
            <a:off x="4629120" y="3913864"/>
            <a:ext cx="3619176" cy="2079134"/>
          </a:xfrm>
          <a:prstGeom prst="rect">
            <a:avLst/>
          </a:prstGeom>
          <a:solidFill>
            <a:srgbClr val="868686"/>
          </a:solidFill>
          <a:ln>
            <a:noFill/>
          </a:ln>
        </p:spPr>
        <p:txBody>
          <a:bodyPr wrap="square"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600" b="1" i="0" u="none" strike="noStrike" kern="1200" cap="none" spc="0" normalizeH="0" baseline="0" noProof="0">
              <a:ln>
                <a:noFill/>
              </a:ln>
              <a:solidFill>
                <a:prstClr val="white"/>
              </a:solidFill>
              <a:effectLst/>
              <a:uLnTx/>
              <a:uFillTx/>
              <a:latin typeface="Montserrat" pitchFamily="2" charset="77"/>
              <a:ea typeface="+mn-ea"/>
              <a:cs typeface="+mn-cs"/>
            </a:endParaRPr>
          </a:p>
        </p:txBody>
      </p:sp>
      <p:sp>
        <p:nvSpPr>
          <p:cNvPr id="40" name="TextBox 39">
            <a:extLst>
              <a:ext uri="{FF2B5EF4-FFF2-40B4-BE49-F238E27FC236}">
                <a16:creationId xmlns:a16="http://schemas.microsoft.com/office/drawing/2014/main" id="{A332871E-9847-4058-BA29-7FD6CF00A963}"/>
              </a:ext>
            </a:extLst>
          </p:cNvPr>
          <p:cNvSpPr txBox="1"/>
          <p:nvPr/>
        </p:nvSpPr>
        <p:spPr>
          <a:xfrm>
            <a:off x="859556" y="1711537"/>
            <a:ext cx="3619176" cy="2079134"/>
          </a:xfrm>
          <a:prstGeom prst="rect">
            <a:avLst/>
          </a:prstGeom>
          <a:solidFill>
            <a:schemeClr val="accent1"/>
          </a:solidFill>
          <a:ln>
            <a:noFill/>
          </a:ln>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Montserrat" pitchFamily="2" charset="77"/>
              <a:ea typeface="+mn-ea"/>
              <a:cs typeface="+mn-cs"/>
            </a:endParaRPr>
          </a:p>
        </p:txBody>
      </p:sp>
      <p:sp>
        <p:nvSpPr>
          <p:cNvPr id="41" name="TextBox 40">
            <a:extLst>
              <a:ext uri="{FF2B5EF4-FFF2-40B4-BE49-F238E27FC236}">
                <a16:creationId xmlns:a16="http://schemas.microsoft.com/office/drawing/2014/main" id="{81AD78D1-BD48-45D7-96CD-5352E18E1C9A}"/>
              </a:ext>
            </a:extLst>
          </p:cNvPr>
          <p:cNvSpPr txBox="1"/>
          <p:nvPr/>
        </p:nvSpPr>
        <p:spPr>
          <a:xfrm>
            <a:off x="4629120" y="1711537"/>
            <a:ext cx="3619176" cy="2079134"/>
          </a:xfrm>
          <a:prstGeom prst="rect">
            <a:avLst/>
          </a:prstGeom>
          <a:solidFill>
            <a:schemeClr val="accent1"/>
          </a:solidFill>
          <a:ln>
            <a:noFill/>
          </a:ln>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Montserrat" pitchFamily="2" charset="77"/>
              <a:ea typeface="+mn-ea"/>
              <a:cs typeface="+mn-cs"/>
            </a:endParaRPr>
          </a:p>
        </p:txBody>
      </p:sp>
      <p:sp>
        <p:nvSpPr>
          <p:cNvPr id="42" name="TextBox 41">
            <a:extLst>
              <a:ext uri="{FF2B5EF4-FFF2-40B4-BE49-F238E27FC236}">
                <a16:creationId xmlns:a16="http://schemas.microsoft.com/office/drawing/2014/main" id="{E804BE23-83E5-4F04-82D8-A1F2EA6D0552}"/>
              </a:ext>
            </a:extLst>
          </p:cNvPr>
          <p:cNvSpPr txBox="1"/>
          <p:nvPr/>
        </p:nvSpPr>
        <p:spPr>
          <a:xfrm>
            <a:off x="8398683" y="1711537"/>
            <a:ext cx="3619176" cy="2079134"/>
          </a:xfrm>
          <a:prstGeom prst="rect">
            <a:avLst/>
          </a:prstGeom>
          <a:solidFill>
            <a:schemeClr val="accent1"/>
          </a:solidFill>
          <a:ln>
            <a:noFill/>
          </a:ln>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white"/>
              </a:solidFill>
              <a:effectLst/>
              <a:uLnTx/>
              <a:uFillTx/>
              <a:latin typeface="Montserrat" pitchFamily="2" charset="77"/>
              <a:ea typeface="+mn-ea"/>
              <a:cs typeface="+mn-cs"/>
            </a:endParaRPr>
          </a:p>
        </p:txBody>
      </p:sp>
      <p:sp>
        <p:nvSpPr>
          <p:cNvPr id="43" name="TextBox 42">
            <a:extLst>
              <a:ext uri="{FF2B5EF4-FFF2-40B4-BE49-F238E27FC236}">
                <a16:creationId xmlns:a16="http://schemas.microsoft.com/office/drawing/2014/main" id="{F018F30A-AB9D-4B76-B2E3-EB6D8CDE092C}"/>
              </a:ext>
            </a:extLst>
          </p:cNvPr>
          <p:cNvSpPr txBox="1"/>
          <p:nvPr/>
        </p:nvSpPr>
        <p:spPr>
          <a:xfrm>
            <a:off x="859556" y="3913864"/>
            <a:ext cx="3619176" cy="2079134"/>
          </a:xfrm>
          <a:prstGeom prst="rect">
            <a:avLst/>
          </a:prstGeom>
          <a:solidFill>
            <a:schemeClr val="accent1"/>
          </a:solidFill>
          <a:ln>
            <a:noFill/>
          </a:ln>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2000" b="1" i="0" u="none" strike="noStrike" kern="1200" cap="none" spc="0" normalizeH="0" baseline="0" noProof="0">
              <a:ln>
                <a:noFill/>
              </a:ln>
              <a:solidFill>
                <a:prstClr val="white"/>
              </a:solidFill>
              <a:effectLst/>
              <a:uLnTx/>
              <a:uFillTx/>
              <a:latin typeface="Montserrat" pitchFamily="2" charset="77"/>
              <a:ea typeface="+mn-ea"/>
              <a:cs typeface="+mn-cs"/>
            </a:endParaRPr>
          </a:p>
        </p:txBody>
      </p:sp>
      <p:sp>
        <p:nvSpPr>
          <p:cNvPr id="44" name="TextBox 43">
            <a:extLst>
              <a:ext uri="{FF2B5EF4-FFF2-40B4-BE49-F238E27FC236}">
                <a16:creationId xmlns:a16="http://schemas.microsoft.com/office/drawing/2014/main" id="{0F267F54-D900-4DC1-ADA9-DFEF133C68B8}"/>
              </a:ext>
            </a:extLst>
          </p:cNvPr>
          <p:cNvSpPr txBox="1"/>
          <p:nvPr/>
        </p:nvSpPr>
        <p:spPr>
          <a:xfrm>
            <a:off x="4629120" y="3913864"/>
            <a:ext cx="3619176" cy="2079134"/>
          </a:xfrm>
          <a:prstGeom prst="rect">
            <a:avLst/>
          </a:prstGeom>
          <a:solidFill>
            <a:schemeClr val="accent1"/>
          </a:solidFill>
          <a:ln>
            <a:noFill/>
          </a:ln>
        </p:spPr>
        <p:txBody>
          <a:bodyPr wrap="square"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600" b="1" i="0" u="none" strike="noStrike" kern="1200" cap="none" spc="0" normalizeH="0" baseline="0" noProof="0">
              <a:ln>
                <a:noFill/>
              </a:ln>
              <a:solidFill>
                <a:prstClr val="white"/>
              </a:solidFill>
              <a:effectLst/>
              <a:uLnTx/>
              <a:uFillTx/>
              <a:latin typeface="Montserrat" pitchFamily="2" charset="77"/>
              <a:ea typeface="+mn-ea"/>
              <a:cs typeface="+mn-cs"/>
            </a:endParaRPr>
          </a:p>
        </p:txBody>
      </p:sp>
      <p:sp>
        <p:nvSpPr>
          <p:cNvPr id="45" name="TextBox 44">
            <a:extLst>
              <a:ext uri="{FF2B5EF4-FFF2-40B4-BE49-F238E27FC236}">
                <a16:creationId xmlns:a16="http://schemas.microsoft.com/office/drawing/2014/main" id="{B8A46572-EF09-424F-8202-A23F0AFBBC5F}"/>
              </a:ext>
            </a:extLst>
          </p:cNvPr>
          <p:cNvSpPr txBox="1"/>
          <p:nvPr/>
        </p:nvSpPr>
        <p:spPr>
          <a:xfrm>
            <a:off x="8398683" y="3913864"/>
            <a:ext cx="3619176" cy="2079134"/>
          </a:xfrm>
          <a:prstGeom prst="rect">
            <a:avLst/>
          </a:prstGeom>
          <a:solidFill>
            <a:schemeClr val="accent1"/>
          </a:solidFill>
          <a:ln>
            <a:noFill/>
          </a:ln>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600" b="1" i="0" u="none" strike="noStrike" kern="1200" cap="none" spc="0" normalizeH="0" baseline="0" noProof="0">
              <a:ln>
                <a:noFill/>
              </a:ln>
              <a:solidFill>
                <a:prstClr val="white"/>
              </a:solidFill>
              <a:effectLst/>
              <a:uLnTx/>
              <a:uFillTx/>
              <a:latin typeface="Montserrat" pitchFamily="2" charset="77"/>
              <a:ea typeface="+mn-ea"/>
              <a:cs typeface="+mn-cs"/>
            </a:endParaRPr>
          </a:p>
        </p:txBody>
      </p:sp>
      <p:sp>
        <p:nvSpPr>
          <p:cNvPr id="46" name="TextBox 45">
            <a:extLst>
              <a:ext uri="{FF2B5EF4-FFF2-40B4-BE49-F238E27FC236}">
                <a16:creationId xmlns:a16="http://schemas.microsoft.com/office/drawing/2014/main" id="{EE087949-5F5D-49B9-A3D9-9FED8FCE33BE}"/>
              </a:ext>
            </a:extLst>
          </p:cNvPr>
          <p:cNvSpPr txBox="1"/>
          <p:nvPr/>
        </p:nvSpPr>
        <p:spPr>
          <a:xfrm>
            <a:off x="859556" y="1711537"/>
            <a:ext cx="3619176" cy="2079134"/>
          </a:xfrm>
          <a:prstGeom prst="rect">
            <a:avLst/>
          </a:prstGeom>
          <a:solidFill>
            <a:srgbClr val="BFBFBF"/>
          </a:solidFill>
          <a:ln>
            <a:noFill/>
          </a:ln>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Montserrat" pitchFamily="2" charset="77"/>
              <a:ea typeface="+mn-ea"/>
              <a:cs typeface="+mn-cs"/>
            </a:endParaRPr>
          </a:p>
        </p:txBody>
      </p:sp>
      <p:sp>
        <p:nvSpPr>
          <p:cNvPr id="47" name="TextBox 46">
            <a:extLst>
              <a:ext uri="{FF2B5EF4-FFF2-40B4-BE49-F238E27FC236}">
                <a16:creationId xmlns:a16="http://schemas.microsoft.com/office/drawing/2014/main" id="{A2CBC577-6A11-4594-9AEC-2859A69F1799}"/>
              </a:ext>
            </a:extLst>
          </p:cNvPr>
          <p:cNvSpPr txBox="1"/>
          <p:nvPr/>
        </p:nvSpPr>
        <p:spPr>
          <a:xfrm>
            <a:off x="4629120" y="1711537"/>
            <a:ext cx="3619176" cy="2079134"/>
          </a:xfrm>
          <a:prstGeom prst="rect">
            <a:avLst/>
          </a:prstGeom>
          <a:solidFill>
            <a:srgbClr val="BFBFBF"/>
          </a:solidFill>
          <a:ln>
            <a:noFill/>
          </a:ln>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Montserrat" pitchFamily="2" charset="77"/>
              <a:ea typeface="+mn-ea"/>
              <a:cs typeface="+mn-cs"/>
            </a:endParaRPr>
          </a:p>
        </p:txBody>
      </p:sp>
      <p:sp>
        <p:nvSpPr>
          <p:cNvPr id="48" name="TextBox 47">
            <a:extLst>
              <a:ext uri="{FF2B5EF4-FFF2-40B4-BE49-F238E27FC236}">
                <a16:creationId xmlns:a16="http://schemas.microsoft.com/office/drawing/2014/main" id="{07A67C59-1015-4215-A5D3-98188EF6C818}"/>
              </a:ext>
            </a:extLst>
          </p:cNvPr>
          <p:cNvSpPr txBox="1"/>
          <p:nvPr/>
        </p:nvSpPr>
        <p:spPr>
          <a:xfrm>
            <a:off x="8398683" y="1711537"/>
            <a:ext cx="3619176" cy="2079134"/>
          </a:xfrm>
          <a:prstGeom prst="rect">
            <a:avLst/>
          </a:prstGeom>
          <a:solidFill>
            <a:srgbClr val="BFBFBF"/>
          </a:solidFill>
          <a:ln>
            <a:noFill/>
          </a:ln>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white"/>
              </a:solidFill>
              <a:effectLst/>
              <a:uLnTx/>
              <a:uFillTx/>
              <a:latin typeface="Montserrat" pitchFamily="2" charset="77"/>
              <a:ea typeface="+mn-ea"/>
              <a:cs typeface="+mn-cs"/>
            </a:endParaRPr>
          </a:p>
        </p:txBody>
      </p:sp>
      <p:sp>
        <p:nvSpPr>
          <p:cNvPr id="49" name="TextBox 48">
            <a:extLst>
              <a:ext uri="{FF2B5EF4-FFF2-40B4-BE49-F238E27FC236}">
                <a16:creationId xmlns:a16="http://schemas.microsoft.com/office/drawing/2014/main" id="{10D5B134-B7E5-4733-BA80-56670E729853}"/>
              </a:ext>
            </a:extLst>
          </p:cNvPr>
          <p:cNvSpPr txBox="1"/>
          <p:nvPr/>
        </p:nvSpPr>
        <p:spPr>
          <a:xfrm>
            <a:off x="859556" y="3913864"/>
            <a:ext cx="3619176" cy="2079134"/>
          </a:xfrm>
          <a:prstGeom prst="rect">
            <a:avLst/>
          </a:prstGeom>
          <a:solidFill>
            <a:srgbClr val="BFBFBF"/>
          </a:solidFill>
          <a:ln>
            <a:noFill/>
          </a:ln>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2000" b="1" i="0" u="none" strike="noStrike" kern="1200" cap="none" spc="0" normalizeH="0" baseline="0" noProof="0">
              <a:ln>
                <a:noFill/>
              </a:ln>
              <a:solidFill>
                <a:prstClr val="white"/>
              </a:solidFill>
              <a:effectLst/>
              <a:uLnTx/>
              <a:uFillTx/>
              <a:latin typeface="Montserrat" pitchFamily="2" charset="77"/>
              <a:ea typeface="+mn-ea"/>
              <a:cs typeface="+mn-cs"/>
            </a:endParaRPr>
          </a:p>
        </p:txBody>
      </p:sp>
      <p:sp>
        <p:nvSpPr>
          <p:cNvPr id="50" name="TextBox 49">
            <a:extLst>
              <a:ext uri="{FF2B5EF4-FFF2-40B4-BE49-F238E27FC236}">
                <a16:creationId xmlns:a16="http://schemas.microsoft.com/office/drawing/2014/main" id="{52EEEFAA-E913-40E2-9E40-7AD3A34C03FE}"/>
              </a:ext>
            </a:extLst>
          </p:cNvPr>
          <p:cNvSpPr txBox="1"/>
          <p:nvPr/>
        </p:nvSpPr>
        <p:spPr>
          <a:xfrm>
            <a:off x="4629120" y="3913864"/>
            <a:ext cx="3619176" cy="2079134"/>
          </a:xfrm>
          <a:prstGeom prst="rect">
            <a:avLst/>
          </a:prstGeom>
          <a:solidFill>
            <a:srgbClr val="BFBFBF"/>
          </a:solidFill>
          <a:ln>
            <a:noFill/>
          </a:ln>
        </p:spPr>
        <p:txBody>
          <a:bodyPr wrap="square"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600" b="1" i="0" u="none" strike="noStrike" kern="1200" cap="none" spc="0" normalizeH="0" baseline="0" noProof="0">
              <a:ln>
                <a:noFill/>
              </a:ln>
              <a:solidFill>
                <a:prstClr val="white"/>
              </a:solidFill>
              <a:effectLst/>
              <a:uLnTx/>
              <a:uFillTx/>
              <a:latin typeface="Montserrat" pitchFamily="2" charset="77"/>
              <a:ea typeface="+mn-ea"/>
              <a:cs typeface="+mn-cs"/>
            </a:endParaRPr>
          </a:p>
        </p:txBody>
      </p:sp>
      <p:sp>
        <p:nvSpPr>
          <p:cNvPr id="51" name="TextBox 50">
            <a:extLst>
              <a:ext uri="{FF2B5EF4-FFF2-40B4-BE49-F238E27FC236}">
                <a16:creationId xmlns:a16="http://schemas.microsoft.com/office/drawing/2014/main" id="{CF279101-143D-494E-9F49-9C755B1B8238}"/>
              </a:ext>
            </a:extLst>
          </p:cNvPr>
          <p:cNvSpPr txBox="1"/>
          <p:nvPr/>
        </p:nvSpPr>
        <p:spPr>
          <a:xfrm>
            <a:off x="8398683" y="3913864"/>
            <a:ext cx="3619176" cy="2079134"/>
          </a:xfrm>
          <a:prstGeom prst="rect">
            <a:avLst/>
          </a:prstGeom>
          <a:solidFill>
            <a:srgbClr val="BFBFBF"/>
          </a:solidFill>
          <a:ln>
            <a:noFill/>
          </a:ln>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600" b="1" i="0" u="none" strike="noStrike" kern="1200" cap="none" spc="0" normalizeH="0" baseline="0" noProof="0">
              <a:ln>
                <a:noFill/>
              </a:ln>
              <a:solidFill>
                <a:prstClr val="white"/>
              </a:solidFill>
              <a:effectLst/>
              <a:uLnTx/>
              <a:uFillTx/>
              <a:latin typeface="Montserrat" pitchFamily="2" charset="77"/>
              <a:ea typeface="+mn-ea"/>
              <a:cs typeface="+mn-cs"/>
            </a:endParaRPr>
          </a:p>
        </p:txBody>
      </p:sp>
      <p:pic>
        <p:nvPicPr>
          <p:cNvPr id="52" name="Picture 8" descr="Related image">
            <a:extLst>
              <a:ext uri="{FF2B5EF4-FFF2-40B4-BE49-F238E27FC236}">
                <a16:creationId xmlns:a16="http://schemas.microsoft.com/office/drawing/2014/main" id="{898F6AA8-92B9-48C4-948F-C542AF7F3AFA}"/>
              </a:ext>
            </a:extLst>
          </p:cNvPr>
          <p:cNvPicPr>
            <a:picLocks noChangeAspect="1" noChangeArrowheads="1"/>
          </p:cNvPicPr>
          <p:nvPr/>
        </p:nvPicPr>
        <p:blipFill>
          <a:blip r:embed="rId3" cstate="email">
            <a:biLevel thresh="25000"/>
            <a:extLst>
              <a:ext uri="{28A0092B-C50C-407E-A947-70E740481C1C}">
                <a14:useLocalDpi xmlns:a14="http://schemas.microsoft.com/office/drawing/2010/main"/>
              </a:ext>
            </a:extLst>
          </a:blip>
          <a:srcRect/>
          <a:stretch>
            <a:fillRect/>
          </a:stretch>
        </p:blipFill>
        <p:spPr bwMode="auto">
          <a:xfrm>
            <a:off x="8480442" y="1657281"/>
            <a:ext cx="1220977" cy="1220977"/>
          </a:xfrm>
          <a:prstGeom prst="rect">
            <a:avLst/>
          </a:prstGeom>
          <a:noFill/>
          <a:effectLst/>
        </p:spPr>
      </p:pic>
      <p:pic>
        <p:nvPicPr>
          <p:cNvPr id="53" name="Picture 52">
            <a:extLst>
              <a:ext uri="{FF2B5EF4-FFF2-40B4-BE49-F238E27FC236}">
                <a16:creationId xmlns:a16="http://schemas.microsoft.com/office/drawing/2014/main" id="{13C5CC73-6ACC-4B06-85E0-7CFB816BAC4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645336" y="1696091"/>
            <a:ext cx="2109372" cy="1311620"/>
          </a:xfrm>
          <a:prstGeom prst="rect">
            <a:avLst/>
          </a:prstGeom>
        </p:spPr>
      </p:pic>
      <p:pic>
        <p:nvPicPr>
          <p:cNvPr id="55" name="Picture 54">
            <a:extLst>
              <a:ext uri="{FF2B5EF4-FFF2-40B4-BE49-F238E27FC236}">
                <a16:creationId xmlns:a16="http://schemas.microsoft.com/office/drawing/2014/main" id="{95060CA5-75A6-4AD6-B802-48B5CA34DB6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1924" y="4027885"/>
            <a:ext cx="840184" cy="775554"/>
          </a:xfrm>
          <a:prstGeom prst="rect">
            <a:avLst/>
          </a:prstGeom>
        </p:spPr>
      </p:pic>
      <p:pic>
        <p:nvPicPr>
          <p:cNvPr id="56" name="Picture 55">
            <a:extLst>
              <a:ext uri="{FF2B5EF4-FFF2-40B4-BE49-F238E27FC236}">
                <a16:creationId xmlns:a16="http://schemas.microsoft.com/office/drawing/2014/main" id="{6FAA8458-CB90-400B-9539-3A009B64CCB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55195" y="4028693"/>
            <a:ext cx="862896" cy="862896"/>
          </a:xfrm>
          <a:prstGeom prst="rect">
            <a:avLst/>
          </a:prstGeom>
        </p:spPr>
      </p:pic>
      <p:pic>
        <p:nvPicPr>
          <p:cNvPr id="57" name="Picture 56">
            <a:extLst>
              <a:ext uri="{FF2B5EF4-FFF2-40B4-BE49-F238E27FC236}">
                <a16:creationId xmlns:a16="http://schemas.microsoft.com/office/drawing/2014/main" id="{01C3B346-CFEB-4F15-9D8F-49FFEA94F51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371160" y="4591259"/>
            <a:ext cx="1512068" cy="1351135"/>
          </a:xfrm>
          <a:prstGeom prst="rect">
            <a:avLst/>
          </a:prstGeom>
        </p:spPr>
      </p:pic>
      <p:sp>
        <p:nvSpPr>
          <p:cNvPr id="58" name="5-Point Star 75">
            <a:extLst>
              <a:ext uri="{FF2B5EF4-FFF2-40B4-BE49-F238E27FC236}">
                <a16:creationId xmlns:a16="http://schemas.microsoft.com/office/drawing/2014/main" id="{F805BE3D-6577-4AD3-B97F-EA3574D01673}"/>
              </a:ext>
            </a:extLst>
          </p:cNvPr>
          <p:cNvSpPr/>
          <p:nvPr/>
        </p:nvSpPr>
        <p:spPr>
          <a:xfrm>
            <a:off x="6113988" y="2130382"/>
            <a:ext cx="187306" cy="187306"/>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F41FF342-F99D-4CC1-86E6-05E53DF6CE5C}"/>
              </a:ext>
            </a:extLst>
          </p:cNvPr>
          <p:cNvSpPr txBox="1"/>
          <p:nvPr/>
        </p:nvSpPr>
        <p:spPr>
          <a:xfrm>
            <a:off x="1851436" y="2252916"/>
            <a:ext cx="2691146" cy="1447858"/>
          </a:xfrm>
          <a:prstGeom prst="rect">
            <a:avLst/>
          </a:prstGeom>
          <a:noFill/>
          <a:ln>
            <a:noFill/>
          </a:ln>
        </p:spPr>
        <p:txBody>
          <a:bodyPr wrap="square"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rPr>
              <a:t>OVER </a:t>
            </a:r>
            <a:br>
              <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rPr>
            </a:br>
            <a:r>
              <a:rPr kumimoji="0" lang="en-US" sz="3200" b="1" i="0" u="none" strike="noStrike" kern="1200" cap="none" spc="0" normalizeH="0" baseline="0" noProof="0" dirty="0">
                <a:ln>
                  <a:noFill/>
                </a:ln>
                <a:solidFill>
                  <a:prstClr val="white"/>
                </a:solidFill>
                <a:effectLst/>
                <a:uLnTx/>
                <a:uFillTx/>
                <a:latin typeface="Arial" panose="020B0604020202020204"/>
                <a:ea typeface="+mn-ea"/>
                <a:cs typeface="+mn-cs"/>
              </a:rPr>
              <a:t>50 YEARS </a:t>
            </a:r>
            <a:br>
              <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rPr>
            </a:br>
            <a:r>
              <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rPr>
              <a:t>OF EXPERIENCE</a:t>
            </a:r>
          </a:p>
        </p:txBody>
      </p:sp>
      <p:sp>
        <p:nvSpPr>
          <p:cNvPr id="60" name="TextBox 59">
            <a:extLst>
              <a:ext uri="{FF2B5EF4-FFF2-40B4-BE49-F238E27FC236}">
                <a16:creationId xmlns:a16="http://schemas.microsoft.com/office/drawing/2014/main" id="{053B7711-CE70-44F7-89A1-A2259A0A60FD}"/>
              </a:ext>
            </a:extLst>
          </p:cNvPr>
          <p:cNvSpPr txBox="1"/>
          <p:nvPr/>
        </p:nvSpPr>
        <p:spPr>
          <a:xfrm>
            <a:off x="4825646" y="3079456"/>
            <a:ext cx="3336700" cy="628803"/>
          </a:xfrm>
          <a:prstGeom prst="rect">
            <a:avLst/>
          </a:prstGeom>
          <a:noFill/>
          <a:ln>
            <a:noFill/>
          </a:ln>
        </p:spPr>
        <p:txBody>
          <a:bodyPr wrap="square"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HEADQUARTERED IN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COLUMBUS, OH</a:t>
            </a:r>
          </a:p>
        </p:txBody>
      </p:sp>
      <p:sp>
        <p:nvSpPr>
          <p:cNvPr id="61" name="TextBox 60">
            <a:extLst>
              <a:ext uri="{FF2B5EF4-FFF2-40B4-BE49-F238E27FC236}">
                <a16:creationId xmlns:a16="http://schemas.microsoft.com/office/drawing/2014/main" id="{99F65F2F-9997-4496-9472-402C16AE7396}"/>
              </a:ext>
            </a:extLst>
          </p:cNvPr>
          <p:cNvSpPr txBox="1"/>
          <p:nvPr/>
        </p:nvSpPr>
        <p:spPr>
          <a:xfrm>
            <a:off x="9765269" y="1854981"/>
            <a:ext cx="2206680" cy="1938922"/>
          </a:xfrm>
          <a:prstGeom prst="rect">
            <a:avLst/>
          </a:prstGeom>
          <a:noFill/>
          <a:ln>
            <a:noFill/>
          </a:ln>
        </p:spPr>
        <p:txBody>
          <a:bodyPr wrap="square"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a:ea typeface="+mn-ea"/>
                <a:cs typeface="+mn-cs"/>
              </a:rPr>
              <a:t>MUTUAL FUNDS, INVESTMENT PORTFOLIOS, SEPARATE ACCOUNTS, AND RETIREMENT PLAN SOLUTIONS</a:t>
            </a:r>
          </a:p>
        </p:txBody>
      </p:sp>
      <p:sp>
        <p:nvSpPr>
          <p:cNvPr id="62" name="TextBox 61">
            <a:extLst>
              <a:ext uri="{FF2B5EF4-FFF2-40B4-BE49-F238E27FC236}">
                <a16:creationId xmlns:a16="http://schemas.microsoft.com/office/drawing/2014/main" id="{ADAA0728-0286-4E78-9528-F1F001028632}"/>
              </a:ext>
            </a:extLst>
          </p:cNvPr>
          <p:cNvSpPr txBox="1"/>
          <p:nvPr/>
        </p:nvSpPr>
        <p:spPr>
          <a:xfrm>
            <a:off x="1820263" y="3946391"/>
            <a:ext cx="2753371" cy="2145805"/>
          </a:xfrm>
          <a:prstGeom prst="rect">
            <a:avLst/>
          </a:prstGeom>
          <a:noFill/>
          <a:ln>
            <a:noFill/>
          </a:ln>
        </p:spPr>
        <p:txBody>
          <a:bodyPr wrap="square"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dirty="0">
                <a:ln>
                  <a:noFill/>
                </a:ln>
                <a:solidFill>
                  <a:prstClr val="white"/>
                </a:solidFill>
                <a:effectLst/>
                <a:uLnTx/>
                <a:uFillTx/>
                <a:latin typeface="Arial" panose="020B0604020202020204"/>
                <a:ea typeface="+mn-ea"/>
                <a:cs typeface="+mn-cs"/>
              </a:rPr>
              <a:t>OVER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800" b="1" i="0" u="none" strike="noStrike" kern="1200" cap="none" spc="0" normalizeH="0" baseline="0" noProof="0" dirty="0">
                <a:ln>
                  <a:noFill/>
                </a:ln>
                <a:solidFill>
                  <a:prstClr val="white"/>
                </a:solidFill>
                <a:effectLst/>
                <a:uLnTx/>
                <a:uFillTx/>
                <a:latin typeface="Arial" panose="020B0604020202020204"/>
                <a:ea typeface="+mn-ea"/>
                <a:cs typeface="+mn-cs"/>
              </a:rPr>
              <a:t>$15</a:t>
            </a:r>
            <a:r>
              <a:rPr lang="en-ZA" sz="2800" b="1" dirty="0">
                <a:solidFill>
                  <a:prstClr val="white"/>
                </a:solidFill>
                <a:latin typeface="Arial" panose="020B0604020202020204"/>
              </a:rPr>
              <a:t>0</a:t>
            </a:r>
            <a:r>
              <a:rPr kumimoji="0" lang="en-ZA" sz="2800" b="1" i="0" u="none" strike="noStrike" kern="1200" cap="none" spc="0" normalizeH="0" baseline="0" noProof="0" dirty="0">
                <a:ln>
                  <a:noFill/>
                </a:ln>
                <a:solidFill>
                  <a:prstClr val="white"/>
                </a:solidFill>
                <a:effectLst/>
                <a:uLnTx/>
                <a:uFillTx/>
                <a:latin typeface="Arial" panose="020B0604020202020204"/>
                <a:ea typeface="+mn-ea"/>
                <a:cs typeface="+mn-cs"/>
              </a:rPr>
              <a:t> BILLION </a:t>
            </a:r>
            <a:br>
              <a:rPr kumimoji="0" lang="en-ZA" sz="1600" b="1" i="0" u="none" strike="noStrike" kern="1200" cap="none" spc="0" normalizeH="0" baseline="0" noProof="0" dirty="0">
                <a:ln>
                  <a:noFill/>
                </a:ln>
                <a:solidFill>
                  <a:prstClr val="white"/>
                </a:solidFill>
                <a:effectLst/>
                <a:uLnTx/>
                <a:uFillTx/>
                <a:latin typeface="Arial" panose="020B0604020202020204"/>
                <a:ea typeface="+mn-ea"/>
                <a:cs typeface="+mn-cs"/>
              </a:rPr>
            </a:br>
            <a:r>
              <a:rPr kumimoji="0" lang="en-ZA" sz="1600" b="1" i="0" u="none" strike="noStrike" kern="1200" cap="none" spc="0" normalizeH="0" baseline="0" noProof="0" dirty="0">
                <a:ln>
                  <a:noFill/>
                </a:ln>
                <a:solidFill>
                  <a:prstClr val="white"/>
                </a:solidFill>
                <a:effectLst/>
                <a:uLnTx/>
                <a:uFillTx/>
                <a:latin typeface="Arial" panose="020B0604020202020204"/>
                <a:ea typeface="+mn-ea"/>
                <a:cs typeface="+mn-cs"/>
              </a:rPr>
              <a:t>IN ASSETS UNDER ADVISEMENT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400" b="0" i="0" u="none" strike="noStrike" kern="1200" cap="none" spc="0" normalizeH="0" baseline="0" noProof="0" dirty="0">
                <a:ln>
                  <a:noFill/>
                </a:ln>
                <a:solidFill>
                  <a:prstClr val="white"/>
                </a:solidFill>
                <a:effectLst/>
                <a:uLnTx/>
                <a:uFillTx/>
                <a:latin typeface="Arial" panose="020B0604020202020204"/>
                <a:ea typeface="+mn-ea"/>
                <a:cs typeface="+mn-cs"/>
              </a:rPr>
              <a:t>AS OF 12/31/2023</a:t>
            </a:r>
            <a:endParaRPr kumimoji="0" lang="en-ZA" sz="16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3" name="TextBox 62">
            <a:extLst>
              <a:ext uri="{FF2B5EF4-FFF2-40B4-BE49-F238E27FC236}">
                <a16:creationId xmlns:a16="http://schemas.microsoft.com/office/drawing/2014/main" id="{05FBABCD-85E3-4E4C-9CCD-7FA989E75BE6}"/>
              </a:ext>
            </a:extLst>
          </p:cNvPr>
          <p:cNvSpPr txBox="1"/>
          <p:nvPr/>
        </p:nvSpPr>
        <p:spPr>
          <a:xfrm>
            <a:off x="8442854" y="3995553"/>
            <a:ext cx="3575006" cy="1997446"/>
          </a:xfrm>
          <a:prstGeom prst="rect">
            <a:avLst/>
          </a:prstGeom>
          <a:noFill/>
          <a:ln>
            <a:noFill/>
          </a:ln>
        </p:spPr>
        <p:txBody>
          <a:bodyPr wrap="square" rtlCol="0" anchor="t" anchorCtr="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ZA" sz="1600" b="1" i="0" u="none" strike="noStrike" kern="1200" cap="none" spc="0" normalizeH="0" baseline="0" noProof="0" dirty="0">
                <a:ln>
                  <a:noFill/>
                </a:ln>
                <a:solidFill>
                  <a:prstClr val="white"/>
                </a:solidFill>
                <a:effectLst/>
                <a:uLnTx/>
                <a:uFillTx/>
                <a:latin typeface="Arial" panose="020B0604020202020204"/>
                <a:ea typeface="+mn-ea"/>
                <a:cs typeface="+mn-cs"/>
              </a:rPr>
              <a:t>SEASONED INVESTMENT TEAM</a:t>
            </a: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dirty="0">
                <a:ln>
                  <a:noFill/>
                </a:ln>
                <a:solidFill>
                  <a:prstClr val="white"/>
                </a:solidFill>
                <a:effectLst/>
                <a:uLnTx/>
                <a:uFillTx/>
                <a:latin typeface="Arial" panose="020B0604020202020204"/>
                <a:ea typeface="+mn-ea"/>
                <a:cs typeface="+mn-cs"/>
              </a:rPr>
              <a:t>CFA</a:t>
            </a:r>
            <a:r>
              <a:rPr kumimoji="0" lang="en-ZA" sz="1600" b="0" i="0" u="none" strike="noStrike" kern="1200" cap="none" spc="0" normalizeH="0" baseline="30000" noProof="0" dirty="0">
                <a:ln>
                  <a:noFill/>
                </a:ln>
                <a:solidFill>
                  <a:prstClr val="white"/>
                </a:solidFill>
                <a:effectLst/>
                <a:uLnTx/>
                <a:uFillTx/>
                <a:latin typeface="Arial" panose="020B0604020202020204"/>
                <a:ea typeface="+mn-ea"/>
                <a:cs typeface="+mn-cs"/>
              </a:rPr>
              <a:t>®</a:t>
            </a:r>
            <a:r>
              <a:rPr kumimoji="0" lang="en-ZA" sz="1600" b="0" i="0" u="none" strike="noStrike" kern="1200" cap="none" spc="0" normalizeH="0" baseline="0" noProof="0" dirty="0">
                <a:ln>
                  <a:noFill/>
                </a:ln>
                <a:solidFill>
                  <a:prstClr val="white"/>
                </a:solidFill>
                <a:effectLst/>
                <a:uLnTx/>
                <a:uFillTx/>
                <a:latin typeface="Arial" panose="020B0604020202020204"/>
                <a:ea typeface="+mn-ea"/>
                <a:cs typeface="+mn-cs"/>
              </a:rPr>
              <a:t> Charterholders</a:t>
            </a: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dirty="0">
                <a:ln>
                  <a:noFill/>
                </a:ln>
                <a:solidFill>
                  <a:prstClr val="white"/>
                </a:solidFill>
                <a:effectLst/>
                <a:uLnTx/>
                <a:uFillTx/>
                <a:latin typeface="Arial" panose="020B0604020202020204"/>
                <a:ea typeface="+mn-ea"/>
                <a:cs typeface="+mn-cs"/>
              </a:rPr>
              <a:t>CMTs</a:t>
            </a: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dirty="0">
                <a:ln>
                  <a:noFill/>
                </a:ln>
                <a:solidFill>
                  <a:prstClr val="white"/>
                </a:solidFill>
                <a:effectLst/>
                <a:uLnTx/>
                <a:uFillTx/>
                <a:latin typeface="Arial" panose="020B0604020202020204"/>
                <a:ea typeface="+mn-ea"/>
                <a:cs typeface="+mn-cs"/>
              </a:rPr>
              <a:t>CAIA</a:t>
            </a: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dirty="0">
                <a:ln>
                  <a:noFill/>
                </a:ln>
                <a:solidFill>
                  <a:prstClr val="white"/>
                </a:solidFill>
                <a:effectLst/>
                <a:uLnTx/>
                <a:uFillTx/>
                <a:latin typeface="Arial" panose="020B0604020202020204"/>
                <a:ea typeface="+mn-ea"/>
                <a:cs typeface="+mn-cs"/>
              </a:rPr>
              <a:t>Portfolio </a:t>
            </a:r>
            <a:br>
              <a:rPr kumimoji="0" lang="en-ZA" sz="1600" b="0" i="0" u="none" strike="noStrike" kern="1200" cap="none" spc="0" normalizeH="0" baseline="0" noProof="0" dirty="0">
                <a:ln>
                  <a:noFill/>
                </a:ln>
                <a:solidFill>
                  <a:prstClr val="white"/>
                </a:solidFill>
                <a:effectLst/>
                <a:uLnTx/>
                <a:uFillTx/>
                <a:latin typeface="Arial" panose="020B0604020202020204"/>
                <a:ea typeface="+mn-ea"/>
                <a:cs typeface="+mn-cs"/>
              </a:rPr>
            </a:br>
            <a:r>
              <a:rPr kumimoji="0" lang="en-ZA" sz="1600" b="0" i="0" u="none" strike="noStrike" kern="1200" cap="none" spc="0" normalizeH="0" baseline="0" noProof="0" dirty="0">
                <a:ln>
                  <a:noFill/>
                </a:ln>
                <a:solidFill>
                  <a:prstClr val="white"/>
                </a:solidFill>
                <a:effectLst/>
                <a:uLnTx/>
                <a:uFillTx/>
                <a:latin typeface="Arial" panose="020B0604020202020204"/>
                <a:ea typeface="+mn-ea"/>
                <a:cs typeface="+mn-cs"/>
              </a:rPr>
              <a:t>Managers </a:t>
            </a:r>
            <a:br>
              <a:rPr kumimoji="0" lang="en-ZA" sz="1600" b="0" i="0" u="none" strike="noStrike" kern="1200" cap="none" spc="0" normalizeH="0" baseline="0" noProof="0" dirty="0">
                <a:ln>
                  <a:noFill/>
                </a:ln>
                <a:solidFill>
                  <a:prstClr val="white"/>
                </a:solidFill>
                <a:effectLst/>
                <a:uLnTx/>
                <a:uFillTx/>
                <a:latin typeface="Arial" panose="020B0604020202020204"/>
                <a:ea typeface="+mn-ea"/>
                <a:cs typeface="+mn-cs"/>
              </a:rPr>
            </a:br>
            <a:r>
              <a:rPr kumimoji="0" lang="en-ZA" sz="1600" b="0" i="0" u="none" strike="noStrike" kern="1200" cap="none" spc="0" normalizeH="0" baseline="0" noProof="0" dirty="0">
                <a:ln>
                  <a:noFill/>
                </a:ln>
                <a:solidFill>
                  <a:prstClr val="white"/>
                </a:solidFill>
                <a:effectLst/>
                <a:uLnTx/>
                <a:uFillTx/>
                <a:latin typeface="Arial" panose="020B0604020202020204"/>
                <a:ea typeface="+mn-ea"/>
                <a:cs typeface="+mn-cs"/>
              </a:rPr>
              <a:t>&amp; Analysts</a:t>
            </a:r>
          </a:p>
        </p:txBody>
      </p:sp>
      <p:sp>
        <p:nvSpPr>
          <p:cNvPr id="64" name="TextBox 63">
            <a:extLst>
              <a:ext uri="{FF2B5EF4-FFF2-40B4-BE49-F238E27FC236}">
                <a16:creationId xmlns:a16="http://schemas.microsoft.com/office/drawing/2014/main" id="{1F1E9B7B-6968-4CCA-B9AC-ADAC7352C5C3}"/>
              </a:ext>
            </a:extLst>
          </p:cNvPr>
          <p:cNvSpPr txBox="1"/>
          <p:nvPr/>
        </p:nvSpPr>
        <p:spPr>
          <a:xfrm>
            <a:off x="5712399" y="3995552"/>
            <a:ext cx="2529315" cy="1986798"/>
          </a:xfrm>
          <a:prstGeom prst="rect">
            <a:avLst/>
          </a:prstGeom>
          <a:noFill/>
          <a:ln>
            <a:noFill/>
          </a:ln>
        </p:spPr>
        <p:txBody>
          <a:bodyPr wrap="square" rtlCol="0" anchor="t" anchorCtr="0">
            <a:noAutofit/>
          </a:bodyPr>
          <a:lstStyle/>
          <a:p>
            <a:pPr marL="0" marR="0" lvl="0" indent="0" algn="l" defTabSz="914400" rtl="0" eaLnBrk="1" fontAlgn="auto" latinLnBrk="0" hangingPunct="1">
              <a:lnSpc>
                <a:spcPts val="1620"/>
              </a:lnSpc>
              <a:spcBef>
                <a:spcPts val="0"/>
              </a:spcBef>
              <a:spcAft>
                <a:spcPts val="600"/>
              </a:spcAft>
              <a:buClrTx/>
              <a:buSzTx/>
              <a:buFontTx/>
              <a:buNone/>
              <a:tabLst/>
              <a:defRPr/>
            </a:pPr>
            <a:r>
              <a:rPr kumimoji="0" lang="en-ZA" sz="1600" b="1" i="0" u="none" strike="noStrike" kern="1200" cap="none" spc="0" normalizeH="0" baseline="0" noProof="0" dirty="0">
                <a:ln>
                  <a:noFill/>
                </a:ln>
                <a:solidFill>
                  <a:prstClr val="white"/>
                </a:solidFill>
                <a:effectLst/>
                <a:uLnTx/>
                <a:uFillTx/>
                <a:latin typeface="Arial" panose="020B0604020202020204"/>
                <a:ea typeface="+mn-ea"/>
                <a:cs typeface="+mn-cs"/>
              </a:rPr>
              <a:t>DEFENSIVE EQUITY STRATEGY </a:t>
            </a:r>
            <a:r>
              <a:rPr kumimoji="0" lang="en-ZA" sz="1600" b="0" i="0" u="none" strike="noStrike" kern="1200" cap="none" spc="0" normalizeH="0" baseline="0" noProof="0" dirty="0">
                <a:ln>
                  <a:noFill/>
                </a:ln>
                <a:solidFill>
                  <a:prstClr val="white"/>
                </a:solidFill>
                <a:effectLst/>
                <a:uLnTx/>
                <a:uFillTx/>
                <a:latin typeface="Arial" panose="020B0604020202020204"/>
                <a:ea typeface="+mn-ea"/>
                <a:cs typeface="+mn-cs"/>
              </a:rPr>
              <a:t>(1974)</a:t>
            </a:r>
          </a:p>
          <a:p>
            <a:pPr marL="0" marR="0" lvl="0" indent="0" algn="l" defTabSz="914400" rtl="0" eaLnBrk="1" fontAlgn="auto" latinLnBrk="0" hangingPunct="1">
              <a:lnSpc>
                <a:spcPts val="1620"/>
              </a:lnSpc>
              <a:spcBef>
                <a:spcPts val="0"/>
              </a:spcBef>
              <a:spcAft>
                <a:spcPts val="600"/>
              </a:spcAft>
              <a:buClrTx/>
              <a:buSzTx/>
              <a:buFontTx/>
              <a:buNone/>
              <a:tabLst/>
              <a:defRPr/>
            </a:pPr>
            <a:r>
              <a:rPr kumimoji="0" lang="en-ZA" sz="1600" b="1" i="0" u="none" strike="noStrike" kern="1200" cap="none" spc="0" normalizeH="0" baseline="0" noProof="0" dirty="0">
                <a:ln>
                  <a:noFill/>
                </a:ln>
                <a:solidFill>
                  <a:prstClr val="white"/>
                </a:solidFill>
                <a:effectLst/>
                <a:uLnTx/>
                <a:uFillTx/>
                <a:latin typeface="Arial" panose="020B0604020202020204"/>
                <a:ea typeface="+mn-ea"/>
                <a:cs typeface="+mn-cs"/>
              </a:rPr>
              <a:t>MUIRFIELD FUND </a:t>
            </a:r>
            <a:r>
              <a:rPr kumimoji="0" lang="en-ZA" sz="1600" b="0" i="0" u="none" strike="noStrike" kern="1200" cap="none" spc="0" normalizeH="0" baseline="0" noProof="0" dirty="0">
                <a:ln>
                  <a:noFill/>
                </a:ln>
                <a:solidFill>
                  <a:prstClr val="white"/>
                </a:solidFill>
                <a:effectLst/>
                <a:uLnTx/>
                <a:uFillTx/>
                <a:latin typeface="Arial" panose="020B0604020202020204"/>
                <a:ea typeface="+mn-ea"/>
                <a:cs typeface="+mn-cs"/>
              </a:rPr>
              <a:t>(1988)</a:t>
            </a:r>
          </a:p>
          <a:p>
            <a:pPr marL="0" marR="0" lvl="0" indent="0" algn="l" defTabSz="914400" rtl="0" eaLnBrk="1" fontAlgn="auto" latinLnBrk="0" hangingPunct="1">
              <a:lnSpc>
                <a:spcPts val="1620"/>
              </a:lnSpc>
              <a:spcBef>
                <a:spcPts val="0"/>
              </a:spcBef>
              <a:spcAft>
                <a:spcPts val="600"/>
              </a:spcAft>
              <a:buClrTx/>
              <a:buSzTx/>
              <a:buFontTx/>
              <a:buNone/>
              <a:tabLst/>
              <a:defRPr/>
            </a:pPr>
            <a:r>
              <a:rPr kumimoji="0" lang="en-ZA" sz="1600" b="1" i="0" u="none" strike="noStrike" kern="1200" cap="none" spc="0" normalizeH="0" baseline="0" noProof="0" dirty="0">
                <a:ln>
                  <a:noFill/>
                </a:ln>
                <a:solidFill>
                  <a:prstClr val="white"/>
                </a:solidFill>
                <a:effectLst/>
                <a:uLnTx/>
                <a:uFillTx/>
                <a:latin typeface="Arial" panose="020B0604020202020204"/>
                <a:ea typeface="+mn-ea"/>
                <a:cs typeface="+mn-cs"/>
              </a:rPr>
              <a:t>TACTICAL FIXED INCOME </a:t>
            </a:r>
            <a:r>
              <a:rPr kumimoji="0" lang="en-ZA" sz="1600" b="0" i="0" u="none" strike="noStrike" kern="1200" cap="none" spc="0" normalizeH="0" baseline="0" noProof="0" dirty="0">
                <a:ln>
                  <a:noFill/>
                </a:ln>
                <a:solidFill>
                  <a:prstClr val="white"/>
                </a:solidFill>
                <a:effectLst/>
                <a:uLnTx/>
                <a:uFillTx/>
                <a:latin typeface="Arial" panose="020B0604020202020204"/>
                <a:ea typeface="+mn-ea"/>
                <a:cs typeface="+mn-cs"/>
              </a:rPr>
              <a:t>(1988)</a:t>
            </a:r>
          </a:p>
          <a:p>
            <a:pPr marL="0" marR="0" lvl="0" indent="0" algn="l" defTabSz="914400" rtl="0" eaLnBrk="1" fontAlgn="auto" latinLnBrk="0" hangingPunct="1">
              <a:lnSpc>
                <a:spcPts val="1620"/>
              </a:lnSpc>
              <a:spcBef>
                <a:spcPts val="0"/>
              </a:spcBef>
              <a:spcAft>
                <a:spcPts val="600"/>
              </a:spcAft>
              <a:buClrTx/>
              <a:buSzTx/>
              <a:buFontTx/>
              <a:buNone/>
              <a:tabLst/>
              <a:defRPr/>
            </a:pPr>
            <a:r>
              <a:rPr kumimoji="0" lang="en-ZA" sz="1600" b="1" i="0" u="none" strike="noStrike" kern="1200" cap="none" spc="0" normalizeH="0" baseline="0" noProof="0" dirty="0">
                <a:ln>
                  <a:noFill/>
                </a:ln>
                <a:solidFill>
                  <a:prstClr val="white"/>
                </a:solidFill>
                <a:effectLst/>
                <a:uLnTx/>
                <a:uFillTx/>
                <a:latin typeface="Arial" panose="020B0604020202020204"/>
                <a:ea typeface="+mn-ea"/>
                <a:cs typeface="+mn-cs"/>
              </a:rPr>
              <a:t>ASSET ALLOCATION PORTFOLIOS </a:t>
            </a:r>
            <a:r>
              <a:rPr kumimoji="0" lang="en-ZA" sz="1600" b="0" i="0" u="none" strike="noStrike" kern="1200" cap="none" spc="0" normalizeH="0" baseline="0" noProof="0" dirty="0">
                <a:ln>
                  <a:noFill/>
                </a:ln>
                <a:solidFill>
                  <a:prstClr val="white"/>
                </a:solidFill>
                <a:effectLst/>
                <a:uLnTx/>
                <a:uFillTx/>
                <a:latin typeface="Arial" panose="020B0604020202020204"/>
                <a:ea typeface="+mn-ea"/>
                <a:cs typeface="+mn-cs"/>
              </a:rPr>
              <a:t>(1995)</a:t>
            </a:r>
          </a:p>
        </p:txBody>
      </p:sp>
      <p:sp>
        <p:nvSpPr>
          <p:cNvPr id="65" name="Slide Number Placeholder 2">
            <a:extLst>
              <a:ext uri="{FF2B5EF4-FFF2-40B4-BE49-F238E27FC236}">
                <a16:creationId xmlns:a16="http://schemas.microsoft.com/office/drawing/2014/main" id="{AD18A5FB-7822-423D-B9EE-0FE8BD9BCAC8}"/>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DAFE14-7A0B-5947-9BC6-2596D2D26B76}" type="slidenum">
              <a:rPr kumimoji="0" lang="en-US" sz="10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0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grpSp>
        <p:nvGrpSpPr>
          <p:cNvPr id="9" name="Group 8">
            <a:extLst>
              <a:ext uri="{FF2B5EF4-FFF2-40B4-BE49-F238E27FC236}">
                <a16:creationId xmlns:a16="http://schemas.microsoft.com/office/drawing/2014/main" id="{29DBBE37-F764-CF7F-5C3B-69E4EC895C66}"/>
              </a:ext>
            </a:extLst>
          </p:cNvPr>
          <p:cNvGrpSpPr/>
          <p:nvPr/>
        </p:nvGrpSpPr>
        <p:grpSpPr>
          <a:xfrm>
            <a:off x="902667" y="1787048"/>
            <a:ext cx="996709" cy="919861"/>
            <a:chOff x="902667" y="1787048"/>
            <a:chExt cx="996709" cy="919861"/>
          </a:xfrm>
        </p:grpSpPr>
        <p:pic>
          <p:nvPicPr>
            <p:cNvPr id="54" name="Picture 53">
              <a:extLst>
                <a:ext uri="{FF2B5EF4-FFF2-40B4-BE49-F238E27FC236}">
                  <a16:creationId xmlns:a16="http://schemas.microsoft.com/office/drawing/2014/main" id="{99E9CFF4-1126-45C2-B465-780EE8CD2E49}"/>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902667" y="1787048"/>
              <a:ext cx="996709" cy="919861"/>
            </a:xfrm>
            <a:prstGeom prst="rect">
              <a:avLst/>
            </a:prstGeom>
          </p:spPr>
        </p:pic>
        <p:pic>
          <p:nvPicPr>
            <p:cNvPr id="8" name="Picture 7">
              <a:extLst>
                <a:ext uri="{FF2B5EF4-FFF2-40B4-BE49-F238E27FC236}">
                  <a16:creationId xmlns:a16="http://schemas.microsoft.com/office/drawing/2014/main" id="{0B4FF6B8-F148-E47A-304B-D630FB514CB0}"/>
                </a:ext>
              </a:extLst>
            </p:cNvPr>
            <p:cNvPicPr>
              <a:picLocks noChangeAspect="1"/>
            </p:cNvPicPr>
            <p:nvPr/>
          </p:nvPicPr>
          <p:blipFill>
            <a:blip r:embed="rId9">
              <a:duotone>
                <a:schemeClr val="bg2">
                  <a:shade val="45000"/>
                  <a:satMod val="135000"/>
                </a:schemeClr>
                <a:prstClr val="white"/>
              </a:duotone>
            </a:blip>
            <a:stretch>
              <a:fillRect/>
            </a:stretch>
          </p:blipFill>
          <p:spPr>
            <a:xfrm>
              <a:off x="988703" y="1923579"/>
              <a:ext cx="815662" cy="617043"/>
            </a:xfrm>
            <a:prstGeom prst="rect">
              <a:avLst/>
            </a:prstGeom>
          </p:spPr>
        </p:pic>
      </p:grpSp>
    </p:spTree>
    <p:extLst>
      <p:ext uri="{BB962C8B-B14F-4D97-AF65-F5344CB8AC3E}">
        <p14:creationId xmlns:p14="http://schemas.microsoft.com/office/powerpoint/2010/main" val="464346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6"/>
                                        </p:tgtEl>
                                      </p:cBhvr>
                                    </p:animEffect>
                                    <p:set>
                                      <p:cBhvr>
                                        <p:cTn id="7" dur="1" fill="hold">
                                          <p:stCondLst>
                                            <p:cond delay="499"/>
                                          </p:stCondLst>
                                        </p:cTn>
                                        <p:tgtEl>
                                          <p:spTgt spid="4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7"/>
                                        </p:tgtEl>
                                      </p:cBhvr>
                                    </p:animEffect>
                                    <p:set>
                                      <p:cBhvr>
                                        <p:cTn id="12" dur="1" fill="hold">
                                          <p:stCondLst>
                                            <p:cond delay="499"/>
                                          </p:stCondLst>
                                        </p:cTn>
                                        <p:tgtEl>
                                          <p:spTgt spid="47"/>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40"/>
                                        </p:tgtEl>
                                      </p:cBhvr>
                                    </p:animEffect>
                                    <p:set>
                                      <p:cBhvr>
                                        <p:cTn id="15" dur="1" fill="hold">
                                          <p:stCondLst>
                                            <p:cond delay="499"/>
                                          </p:stCondLst>
                                        </p:cTn>
                                        <p:tgtEl>
                                          <p:spTgt spid="40"/>
                                        </p:tgtEl>
                                        <p:attrNameLst>
                                          <p:attrName>style.visibility</p:attrName>
                                        </p:attrNameLst>
                                      </p:cBhvr>
                                      <p:to>
                                        <p:strVal val="hidden"/>
                                      </p:to>
                                    </p:set>
                                  </p:childTnLst>
                                </p:cTn>
                              </p:par>
                            </p:childTnLst>
                          </p:cTn>
                        </p:par>
                        <p:par>
                          <p:cTn id="16" fill="hold">
                            <p:stCondLst>
                              <p:cond delay="500"/>
                            </p:stCondLst>
                            <p:childTnLst>
                              <p:par>
                                <p:cTn id="17" presetID="23" presetClass="entr" presetSubtype="16" fill="hold" grpId="0" nodeType="afterEffect">
                                  <p:stCondLst>
                                    <p:cond delay="0"/>
                                  </p:stCondLst>
                                  <p:childTnLst>
                                    <p:set>
                                      <p:cBhvr>
                                        <p:cTn id="18" dur="1" fill="hold">
                                          <p:stCondLst>
                                            <p:cond delay="0"/>
                                          </p:stCondLst>
                                        </p:cTn>
                                        <p:tgtEl>
                                          <p:spTgt spid="58"/>
                                        </p:tgtEl>
                                        <p:attrNameLst>
                                          <p:attrName>style.visibility</p:attrName>
                                        </p:attrNameLst>
                                      </p:cBhvr>
                                      <p:to>
                                        <p:strVal val="visible"/>
                                      </p:to>
                                    </p:set>
                                    <p:anim calcmode="lin" valueType="num">
                                      <p:cBhvr>
                                        <p:cTn id="19" dur="500" fill="hold"/>
                                        <p:tgtEl>
                                          <p:spTgt spid="58"/>
                                        </p:tgtEl>
                                        <p:attrNameLst>
                                          <p:attrName>ppt_w</p:attrName>
                                        </p:attrNameLst>
                                      </p:cBhvr>
                                      <p:tavLst>
                                        <p:tav tm="0">
                                          <p:val>
                                            <p:fltVal val="0"/>
                                          </p:val>
                                        </p:tav>
                                        <p:tav tm="100000">
                                          <p:val>
                                            <p:strVal val="#ppt_w"/>
                                          </p:val>
                                        </p:tav>
                                      </p:tavLst>
                                    </p:anim>
                                    <p:anim calcmode="lin" valueType="num">
                                      <p:cBhvr>
                                        <p:cTn id="20" dur="500" fill="hold"/>
                                        <p:tgtEl>
                                          <p:spTgt spid="58"/>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48"/>
                                        </p:tgtEl>
                                      </p:cBhvr>
                                    </p:animEffect>
                                    <p:set>
                                      <p:cBhvr>
                                        <p:cTn id="25" dur="1" fill="hold">
                                          <p:stCondLst>
                                            <p:cond delay="499"/>
                                          </p:stCondLst>
                                        </p:cTn>
                                        <p:tgtEl>
                                          <p:spTgt spid="48"/>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41"/>
                                        </p:tgtEl>
                                      </p:cBhvr>
                                    </p:animEffect>
                                    <p:set>
                                      <p:cBhvr>
                                        <p:cTn id="28" dur="1" fill="hold">
                                          <p:stCondLst>
                                            <p:cond delay="499"/>
                                          </p:stCondLst>
                                        </p:cTn>
                                        <p:tgtEl>
                                          <p:spTgt spid="4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0" nodeType="clickEffect">
                                  <p:stCondLst>
                                    <p:cond delay="0"/>
                                  </p:stCondLst>
                                  <p:childTnLst>
                                    <p:animEffect transition="out" filter="fade">
                                      <p:cBhvr>
                                        <p:cTn id="32" dur="500"/>
                                        <p:tgtEl>
                                          <p:spTgt spid="49"/>
                                        </p:tgtEl>
                                      </p:cBhvr>
                                    </p:animEffect>
                                    <p:set>
                                      <p:cBhvr>
                                        <p:cTn id="33" dur="1" fill="hold">
                                          <p:stCondLst>
                                            <p:cond delay="499"/>
                                          </p:stCondLst>
                                        </p:cTn>
                                        <p:tgtEl>
                                          <p:spTgt spid="49"/>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500"/>
                                        <p:tgtEl>
                                          <p:spTgt spid="42"/>
                                        </p:tgtEl>
                                      </p:cBhvr>
                                    </p:animEffect>
                                    <p:set>
                                      <p:cBhvr>
                                        <p:cTn id="36" dur="1" fill="hold">
                                          <p:stCondLst>
                                            <p:cond delay="499"/>
                                          </p:stCondLst>
                                        </p:cTn>
                                        <p:tgtEl>
                                          <p:spTgt spid="4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0" nodeType="clickEffect">
                                  <p:stCondLst>
                                    <p:cond delay="0"/>
                                  </p:stCondLst>
                                  <p:childTnLst>
                                    <p:animEffect transition="out" filter="fade">
                                      <p:cBhvr>
                                        <p:cTn id="40" dur="500"/>
                                        <p:tgtEl>
                                          <p:spTgt spid="50"/>
                                        </p:tgtEl>
                                      </p:cBhvr>
                                    </p:animEffect>
                                    <p:set>
                                      <p:cBhvr>
                                        <p:cTn id="41" dur="1" fill="hold">
                                          <p:stCondLst>
                                            <p:cond delay="499"/>
                                          </p:stCondLst>
                                        </p:cTn>
                                        <p:tgtEl>
                                          <p:spTgt spid="50"/>
                                        </p:tgtEl>
                                        <p:attrNameLst>
                                          <p:attrName>style.visibility</p:attrName>
                                        </p:attrNameLst>
                                      </p:cBhvr>
                                      <p:to>
                                        <p:strVal val="hidden"/>
                                      </p:to>
                                    </p:set>
                                  </p:childTnLst>
                                </p:cTn>
                              </p:par>
                              <p:par>
                                <p:cTn id="42" presetID="10" presetClass="exit" presetSubtype="0" fill="hold" grpId="0" nodeType="withEffect">
                                  <p:stCondLst>
                                    <p:cond delay="0"/>
                                  </p:stCondLst>
                                  <p:childTnLst>
                                    <p:animEffect transition="out" filter="fade">
                                      <p:cBhvr>
                                        <p:cTn id="43" dur="500"/>
                                        <p:tgtEl>
                                          <p:spTgt spid="43"/>
                                        </p:tgtEl>
                                      </p:cBhvr>
                                    </p:animEffect>
                                    <p:set>
                                      <p:cBhvr>
                                        <p:cTn id="44" dur="1" fill="hold">
                                          <p:stCondLst>
                                            <p:cond delay="499"/>
                                          </p:stCondLst>
                                        </p:cTn>
                                        <p:tgtEl>
                                          <p:spTgt spid="4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51"/>
                                        </p:tgtEl>
                                      </p:cBhvr>
                                    </p:animEffect>
                                    <p:set>
                                      <p:cBhvr>
                                        <p:cTn id="49" dur="1" fill="hold">
                                          <p:stCondLst>
                                            <p:cond delay="499"/>
                                          </p:stCondLst>
                                        </p:cTn>
                                        <p:tgtEl>
                                          <p:spTgt spid="51"/>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500"/>
                                        <p:tgtEl>
                                          <p:spTgt spid="44"/>
                                        </p:tgtEl>
                                      </p:cBhvr>
                                    </p:animEffect>
                                    <p:set>
                                      <p:cBhvr>
                                        <p:cTn id="52" dur="1" fill="hold">
                                          <p:stCondLst>
                                            <p:cond delay="499"/>
                                          </p:stCondLst>
                                        </p:cTn>
                                        <p:tgtEl>
                                          <p:spTgt spid="4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5"/>
                                        </p:tgtEl>
                                      </p:cBhvr>
                                    </p:animEffect>
                                    <p:set>
                                      <p:cBhvr>
                                        <p:cTn id="57" dur="1" fill="hold">
                                          <p:stCondLst>
                                            <p:cond delay="499"/>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sp>
        <p:nvSpPr>
          <p:cNvPr id="1091" name="Google Shape;1091;p107"/>
          <p:cNvSpPr txBox="1">
            <a:spLocks noGrp="1"/>
          </p:cNvSpPr>
          <p:nvPr>
            <p:ph type="ctrTitle"/>
          </p:nvPr>
        </p:nvSpPr>
        <p:spPr>
          <a:xfrm>
            <a:off x="838198" y="2324100"/>
            <a:ext cx="10436681" cy="2033837"/>
          </a:xfrm>
          <a:prstGeom prst="rect">
            <a:avLst/>
          </a:prstGeom>
        </p:spPr>
        <p:txBody>
          <a:bodyPr spcFirstLastPara="1" wrap="square" lIns="121875" tIns="121875" rIns="121875" bIns="121875" anchor="ctr" anchorCtr="0">
            <a:noAutofit/>
          </a:bodyPr>
          <a:lstStyle/>
          <a:p>
            <a:pPr>
              <a:lnSpc>
                <a:spcPct val="100000"/>
              </a:lnSpc>
            </a:pPr>
            <a:r>
              <a:rPr lang="en" sz="5400">
                <a:solidFill>
                  <a:schemeClr val="accent2">
                    <a:lumMod val="20000"/>
                    <a:lumOff val="80000"/>
                  </a:schemeClr>
                </a:solidFill>
                <a:latin typeface="+mn-lt"/>
              </a:rPr>
              <a:t>We are dedicated to </a:t>
            </a:r>
            <a:r>
              <a:rPr lang="en" sz="5400" b="1">
                <a:solidFill>
                  <a:srgbClr val="FFFFFF"/>
                </a:solidFill>
                <a:latin typeface="+mn-lt"/>
              </a:rPr>
              <a:t>improving </a:t>
            </a:r>
            <a:br>
              <a:rPr lang="en" sz="5400" b="1">
                <a:solidFill>
                  <a:srgbClr val="FFFFFF"/>
                </a:solidFill>
                <a:latin typeface="+mn-lt"/>
              </a:rPr>
            </a:br>
            <a:r>
              <a:rPr lang="en" sz="5400" b="1">
                <a:solidFill>
                  <a:srgbClr val="FFFFFF"/>
                </a:solidFill>
                <a:latin typeface="+mn-lt"/>
              </a:rPr>
              <a:t>investor outcomes</a:t>
            </a:r>
            <a:r>
              <a:rPr lang="en" sz="5400">
                <a:solidFill>
                  <a:srgbClr val="81BEEC"/>
                </a:solidFill>
                <a:latin typeface="+mn-lt"/>
              </a:rPr>
              <a:t> </a:t>
            </a:r>
            <a:r>
              <a:rPr lang="en" sz="5400">
                <a:solidFill>
                  <a:schemeClr val="accent2">
                    <a:lumMod val="20000"/>
                    <a:lumOff val="80000"/>
                  </a:schemeClr>
                </a:solidFill>
                <a:latin typeface="+mn-lt"/>
              </a:rPr>
              <a:t>by</a:t>
            </a:r>
            <a:r>
              <a:rPr lang="en" sz="5400">
                <a:solidFill>
                  <a:srgbClr val="81BEEC"/>
                </a:solidFill>
                <a:latin typeface="+mn-lt"/>
              </a:rPr>
              <a:t> </a:t>
            </a:r>
            <a:br>
              <a:rPr lang="en" sz="5400">
                <a:solidFill>
                  <a:srgbClr val="81BEEC"/>
                </a:solidFill>
                <a:latin typeface="+mn-lt"/>
              </a:rPr>
            </a:br>
            <a:r>
              <a:rPr lang="en" sz="5400" b="1">
                <a:solidFill>
                  <a:srgbClr val="FFFFFF"/>
                </a:solidFill>
                <a:latin typeface="+mn-lt"/>
              </a:rPr>
              <a:t>keeping clients committed</a:t>
            </a:r>
            <a:r>
              <a:rPr lang="en" sz="5400">
                <a:solidFill>
                  <a:srgbClr val="81BEEC"/>
                </a:solidFill>
                <a:latin typeface="+mn-lt"/>
              </a:rPr>
              <a:t> </a:t>
            </a:r>
            <a:br>
              <a:rPr lang="en" sz="5400">
                <a:solidFill>
                  <a:srgbClr val="81BEEC"/>
                </a:solidFill>
                <a:latin typeface="+mn-lt"/>
              </a:rPr>
            </a:br>
            <a:r>
              <a:rPr lang="en" sz="5400">
                <a:solidFill>
                  <a:schemeClr val="accent2">
                    <a:lumMod val="20000"/>
                    <a:lumOff val="80000"/>
                  </a:schemeClr>
                </a:solidFill>
                <a:latin typeface="+mn-lt"/>
              </a:rPr>
              <a:t>to their investment strategy </a:t>
            </a:r>
            <a:br>
              <a:rPr lang="en" sz="5400">
                <a:solidFill>
                  <a:schemeClr val="accent2">
                    <a:lumMod val="20000"/>
                    <a:lumOff val="80000"/>
                  </a:schemeClr>
                </a:solidFill>
                <a:latin typeface="+mn-lt"/>
              </a:rPr>
            </a:br>
            <a:r>
              <a:rPr lang="en" sz="5400">
                <a:solidFill>
                  <a:schemeClr val="accent2">
                    <a:lumMod val="20000"/>
                    <a:lumOff val="80000"/>
                  </a:schemeClr>
                </a:solidFill>
                <a:latin typeface="+mn-lt"/>
              </a:rPr>
              <a:t>throughout a </a:t>
            </a:r>
            <a:r>
              <a:rPr lang="en" sz="5400" b="1">
                <a:solidFill>
                  <a:srgbClr val="FFFFFF"/>
                </a:solidFill>
                <a:latin typeface="+mn-lt"/>
              </a:rPr>
              <a:t>full market cycle</a:t>
            </a:r>
            <a:r>
              <a:rPr lang="en" sz="5400">
                <a:solidFill>
                  <a:srgbClr val="FFFFFF"/>
                </a:solidFill>
                <a:latin typeface="+mn-lt"/>
              </a:rPr>
              <a:t>.</a:t>
            </a:r>
            <a:endParaRPr sz="5400">
              <a:solidFill>
                <a:srgbClr val="FFFFFF"/>
              </a:solidFill>
              <a:latin typeface="+mn-lt"/>
            </a:endParaRPr>
          </a:p>
        </p:txBody>
      </p:sp>
      <p:sp>
        <p:nvSpPr>
          <p:cNvPr id="3" name="Slide Number Placeholder 2">
            <a:extLst>
              <a:ext uri="{FF2B5EF4-FFF2-40B4-BE49-F238E27FC236}">
                <a16:creationId xmlns:a16="http://schemas.microsoft.com/office/drawing/2014/main" id="{E8D6C4B5-6185-46C9-91FA-23F18B6EA72C}"/>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DAFE14-7A0B-5947-9BC6-2596D2D26B76}" type="slidenum">
              <a:rPr kumimoji="0" lang="en-US" sz="10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0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39677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 name="Title 2">
            <a:extLst>
              <a:ext uri="{FF2B5EF4-FFF2-40B4-BE49-F238E27FC236}">
                <a16:creationId xmlns:a16="http://schemas.microsoft.com/office/drawing/2014/main" id="{380A28F7-6F12-4264-843F-D51509836AC4}"/>
              </a:ext>
            </a:extLst>
          </p:cNvPr>
          <p:cNvSpPr>
            <a:spLocks noGrp="1"/>
          </p:cNvSpPr>
          <p:nvPr>
            <p:ph type="title"/>
          </p:nvPr>
        </p:nvSpPr>
        <p:spPr/>
        <p:txBody>
          <a:bodyPr/>
          <a:lstStyle/>
          <a:p>
            <a:r>
              <a:rPr lang="en-US"/>
              <a:t>How we do it</a:t>
            </a:r>
          </a:p>
        </p:txBody>
      </p:sp>
      <p:sp>
        <p:nvSpPr>
          <p:cNvPr id="5" name="Text Placeholder 4">
            <a:extLst>
              <a:ext uri="{FF2B5EF4-FFF2-40B4-BE49-F238E27FC236}">
                <a16:creationId xmlns:a16="http://schemas.microsoft.com/office/drawing/2014/main" id="{C1733C81-D1BA-EE25-E3E9-5135D1611401}"/>
              </a:ext>
            </a:extLst>
          </p:cNvPr>
          <p:cNvSpPr>
            <a:spLocks noGrp="1"/>
          </p:cNvSpPr>
          <p:nvPr>
            <p:ph type="body" sz="quarter" idx="13"/>
          </p:nvPr>
        </p:nvSpPr>
        <p:spPr/>
        <p:txBody>
          <a:bodyPr/>
          <a:lstStyle/>
          <a:p>
            <a:endParaRPr lang="en-US"/>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847659"/>
            <a:ext cx="1877695" cy="2058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a:extLst>
              <a:ext uri="{FF2B5EF4-FFF2-40B4-BE49-F238E27FC236}">
                <a16:creationId xmlns:a16="http://schemas.microsoft.com/office/drawing/2014/main" id="{626F0D90-9176-44FD-912F-A370ED42B96B}"/>
              </a:ext>
            </a:extLst>
          </p:cNvPr>
          <p:cNvSpPr/>
          <p:nvPr/>
        </p:nvSpPr>
        <p:spPr>
          <a:xfrm>
            <a:off x="2844798" y="2846230"/>
            <a:ext cx="9347202" cy="2060222"/>
          </a:xfrm>
          <a:prstGeom prst="rect">
            <a:avLst/>
          </a:prstGeom>
          <a:gradFill flip="none" rotWithShape="1">
            <a:gsLst>
              <a:gs pos="86000">
                <a:srgbClr val="587187"/>
              </a:gs>
              <a:gs pos="0">
                <a:schemeClr val="accent2">
                  <a:alpha val="60000"/>
                </a:schemeClr>
              </a:gs>
            </a:gsLst>
            <a:path path="circle">
              <a:fillToRect l="100000" t="100000"/>
            </a:path>
            <a:tileRect r="-100000" b="-100000"/>
          </a:gradFill>
          <a:ln w="82550" cmpd="sng">
            <a:noFill/>
          </a:ln>
        </p:spPr>
        <p:style>
          <a:lnRef idx="2">
            <a:schemeClr val="accent1">
              <a:shade val="50000"/>
            </a:schemeClr>
          </a:lnRef>
          <a:fillRef idx="1">
            <a:schemeClr val="accent1"/>
          </a:fillRef>
          <a:effectRef idx="0">
            <a:schemeClr val="accent1"/>
          </a:effectRef>
          <a:fontRef idx="minor">
            <a:schemeClr val="lt1"/>
          </a:fontRef>
        </p:style>
        <p:txBody>
          <a:bodyPr lIns="182880" tIns="0" bIns="182880" rtlCol="0" anchor="ctr" anchorCtr="0"/>
          <a:lstStyle/>
          <a:p>
            <a:r>
              <a:rPr lang="en-US" sz="3200" b="1" err="1">
                <a:sym typeface="Calibri"/>
              </a:rPr>
              <a:t>Meeder</a:t>
            </a:r>
            <a:r>
              <a:rPr lang="en-US" sz="3200" b="1">
                <a:sym typeface="Calibri"/>
              </a:rPr>
              <a:t> Investment Positioning System </a:t>
            </a:r>
            <a:r>
              <a:rPr lang="en-US" sz="3200">
                <a:sym typeface="Calibri"/>
              </a:rPr>
              <a:t>(IPS)</a:t>
            </a:r>
          </a:p>
          <a:p>
            <a:r>
              <a:rPr lang="en-US" sz="3200">
                <a:sym typeface="Calibri"/>
              </a:rPr>
              <a:t>—a multi-discipline/multi-factor approach</a:t>
            </a:r>
            <a:endParaRPr lang="en-US" sz="3200"/>
          </a:p>
        </p:txBody>
      </p:sp>
      <p:sp>
        <p:nvSpPr>
          <p:cNvPr id="6" name="Slide Number Placeholder 2">
            <a:extLst>
              <a:ext uri="{FF2B5EF4-FFF2-40B4-BE49-F238E27FC236}">
                <a16:creationId xmlns:a16="http://schemas.microsoft.com/office/drawing/2014/main" id="{70BFFF4E-F595-4C7C-A562-0B6D92DFC711}"/>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DAFE14-7A0B-5947-9BC6-2596D2D26B76}" type="slidenum">
              <a:rPr kumimoji="0" lang="en-US" sz="10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0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500"/>
                                        <p:tgtEl>
                                          <p:spTgt spid="1331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22" name="Google Shape;422;p60"/>
          <p:cNvSpPr txBox="1">
            <a:spLocks noGrp="1"/>
          </p:cNvSpPr>
          <p:nvPr>
            <p:ph type="title"/>
          </p:nvPr>
        </p:nvSpPr>
        <p:spPr/>
        <p:txBody>
          <a:bodyPr/>
          <a:lstStyle/>
          <a:p>
            <a:r>
              <a:rPr lang="en-US"/>
              <a:t>IPS EVALUATES THE </a:t>
            </a:r>
            <a:br>
              <a:rPr lang="en-US"/>
            </a:br>
            <a:r>
              <a:rPr lang="en-US"/>
              <a:t>CURRENT ENVIRONMENT</a:t>
            </a:r>
          </a:p>
        </p:txBody>
      </p:sp>
      <p:sp>
        <p:nvSpPr>
          <p:cNvPr id="7" name="Text Placeholder 6">
            <a:extLst>
              <a:ext uri="{FF2B5EF4-FFF2-40B4-BE49-F238E27FC236}">
                <a16:creationId xmlns:a16="http://schemas.microsoft.com/office/drawing/2014/main" id="{2A97E09A-716E-488E-A2CC-BE4058356AA9}"/>
              </a:ext>
            </a:extLst>
          </p:cNvPr>
          <p:cNvSpPr>
            <a:spLocks noGrp="1"/>
          </p:cNvSpPr>
          <p:nvPr>
            <p:ph type="body" sz="quarter" idx="13"/>
          </p:nvPr>
        </p:nvSpPr>
        <p:spPr/>
        <p:txBody>
          <a:bodyPr/>
          <a:lstStyle/>
          <a:p>
            <a:r>
              <a:rPr lang="en-US">
                <a:sym typeface="Calibri"/>
              </a:rPr>
              <a:t>QUANTITATIVE RISK/REWARD ANALYSIS</a:t>
            </a:r>
          </a:p>
          <a:p>
            <a:endParaRPr lang="en-US"/>
          </a:p>
        </p:txBody>
      </p:sp>
      <p:grpSp>
        <p:nvGrpSpPr>
          <p:cNvPr id="2" name="Group 1">
            <a:extLst>
              <a:ext uri="{FF2B5EF4-FFF2-40B4-BE49-F238E27FC236}">
                <a16:creationId xmlns:a16="http://schemas.microsoft.com/office/drawing/2014/main" id="{6A98D73E-C6F8-48FF-83F1-3225A59E4D38}"/>
              </a:ext>
            </a:extLst>
          </p:cNvPr>
          <p:cNvGrpSpPr/>
          <p:nvPr/>
        </p:nvGrpSpPr>
        <p:grpSpPr>
          <a:xfrm>
            <a:off x="3873513" y="1951892"/>
            <a:ext cx="4485592" cy="4411631"/>
            <a:chOff x="3873512" y="1704548"/>
            <a:chExt cx="4737084" cy="4658976"/>
          </a:xfrm>
        </p:grpSpPr>
        <p:sp>
          <p:nvSpPr>
            <p:cNvPr id="409" name="Google Shape;409;p60"/>
            <p:cNvSpPr txBox="1"/>
            <p:nvPr/>
          </p:nvSpPr>
          <p:spPr>
            <a:xfrm>
              <a:off x="5866173" y="1704548"/>
              <a:ext cx="2744423" cy="4556552"/>
            </a:xfrm>
            <a:prstGeom prst="rect">
              <a:avLst/>
            </a:prstGeom>
            <a:noFill/>
            <a:ln>
              <a:noFill/>
            </a:ln>
          </p:spPr>
          <p:txBody>
            <a:bodyPr spcFirstLastPara="1" wrap="square" lIns="90000" tIns="0" rIns="90000" bIns="0" anchor="t" anchorCtr="0">
              <a:noAutofit/>
            </a:bodyPr>
            <a:lstStyle/>
            <a:p>
              <a:pPr marL="0" marR="0" lvl="0" indent="0" algn="l" defTabSz="914400" rtl="0" eaLnBrk="1" fontAlgn="auto" latinLnBrk="0" hangingPunct="1">
                <a:lnSpc>
                  <a:spcPts val="7200"/>
                </a:lnSpc>
                <a:spcBef>
                  <a:spcPts val="0"/>
                </a:spcBef>
                <a:spcAft>
                  <a:spcPts val="0"/>
                </a:spcAft>
                <a:buClr>
                  <a:srgbClr val="7F7F7F"/>
                </a:buClr>
                <a:buSzPts val="1400"/>
                <a:buFontTx/>
                <a:buNone/>
                <a:tabLst/>
                <a:defRPr/>
              </a:pPr>
              <a:r>
                <a:rPr kumimoji="0" lang="en-US" sz="2800" b="0" i="0" u="none" strike="noStrike" kern="0" cap="none" spc="0" normalizeH="0" baseline="0" noProof="0">
                  <a:ln>
                    <a:noFill/>
                  </a:ln>
                  <a:solidFill>
                    <a:srgbClr val="FFFFFF"/>
                  </a:solidFill>
                  <a:effectLst/>
                  <a:uLnTx/>
                  <a:uFillTx/>
                  <a:latin typeface="Arial" panose="020B0604020202020204"/>
                  <a:ea typeface="Calibri"/>
                  <a:cs typeface="Calibri"/>
                  <a:sym typeface="Calibri"/>
                </a:rPr>
                <a:t>CLEAR</a:t>
              </a:r>
            </a:p>
            <a:p>
              <a:pPr marL="0" marR="0" lvl="0" indent="0" algn="l" defTabSz="914400" rtl="0" eaLnBrk="1" fontAlgn="auto" latinLnBrk="0" hangingPunct="1">
                <a:lnSpc>
                  <a:spcPts val="7200"/>
                </a:lnSpc>
                <a:spcBef>
                  <a:spcPts val="0"/>
                </a:spcBef>
                <a:spcAft>
                  <a:spcPts val="0"/>
                </a:spcAft>
                <a:buClr>
                  <a:srgbClr val="7F7F7F"/>
                </a:buClr>
                <a:buSzPts val="1400"/>
                <a:buFontTx/>
                <a:buNone/>
                <a:tabLst/>
                <a:defRPr/>
              </a:pPr>
              <a:r>
                <a:rPr kumimoji="0" lang="en-US" sz="2800" b="0" i="0" u="none" strike="noStrike" kern="0" cap="none" spc="0" normalizeH="0" baseline="0" noProof="0">
                  <a:ln>
                    <a:noFill/>
                  </a:ln>
                  <a:solidFill>
                    <a:srgbClr val="FFFFFF"/>
                  </a:solidFill>
                  <a:effectLst/>
                  <a:uLnTx/>
                  <a:uFillTx/>
                  <a:latin typeface="Arial" panose="020B0604020202020204"/>
                  <a:ea typeface="Calibri"/>
                  <a:cs typeface="Calibri"/>
                  <a:sym typeface="Calibri"/>
                </a:rPr>
                <a:t>RAIN</a:t>
              </a:r>
            </a:p>
            <a:p>
              <a:pPr marL="0" marR="0" lvl="0" indent="0" algn="l" defTabSz="914400" rtl="0" eaLnBrk="1" fontAlgn="auto" latinLnBrk="0" hangingPunct="1">
                <a:lnSpc>
                  <a:spcPts val="7200"/>
                </a:lnSpc>
                <a:spcBef>
                  <a:spcPts val="0"/>
                </a:spcBef>
                <a:spcAft>
                  <a:spcPts val="0"/>
                </a:spcAft>
                <a:buClr>
                  <a:srgbClr val="7F7F7F"/>
                </a:buClr>
                <a:buSzPts val="1400"/>
                <a:buFontTx/>
                <a:buNone/>
                <a:tabLst/>
                <a:defRPr/>
              </a:pPr>
              <a:r>
                <a:rPr kumimoji="0" lang="en-US" sz="2800" b="0" i="0" u="none" strike="noStrike" kern="0" cap="none" spc="0" normalizeH="0" baseline="0" noProof="0">
                  <a:ln>
                    <a:noFill/>
                  </a:ln>
                  <a:solidFill>
                    <a:srgbClr val="FFFFFF"/>
                  </a:solidFill>
                  <a:effectLst/>
                  <a:uLnTx/>
                  <a:uFillTx/>
                  <a:latin typeface="Arial" panose="020B0604020202020204"/>
                  <a:ea typeface="Calibri"/>
                  <a:cs typeface="Calibri"/>
                  <a:sym typeface="Calibri"/>
                </a:rPr>
                <a:t>FOG</a:t>
              </a:r>
            </a:p>
            <a:p>
              <a:pPr marL="0" marR="0" lvl="0" indent="0" algn="l" defTabSz="914400" rtl="0" eaLnBrk="1" fontAlgn="auto" latinLnBrk="0" hangingPunct="1">
                <a:lnSpc>
                  <a:spcPts val="7200"/>
                </a:lnSpc>
                <a:spcBef>
                  <a:spcPts val="0"/>
                </a:spcBef>
                <a:spcAft>
                  <a:spcPts val="0"/>
                </a:spcAft>
                <a:buClr>
                  <a:srgbClr val="7F7F7F"/>
                </a:buClr>
                <a:buSzPts val="1400"/>
                <a:buFontTx/>
                <a:buNone/>
                <a:tabLst/>
                <a:defRPr/>
              </a:pPr>
              <a:r>
                <a:rPr kumimoji="0" lang="en-US" sz="2800" b="0" i="0" u="none" strike="noStrike" kern="0" cap="none" spc="0" normalizeH="0" baseline="0" noProof="0">
                  <a:ln>
                    <a:noFill/>
                  </a:ln>
                  <a:solidFill>
                    <a:srgbClr val="FFFFFF"/>
                  </a:solidFill>
                  <a:effectLst/>
                  <a:uLnTx/>
                  <a:uFillTx/>
                  <a:latin typeface="Arial" panose="020B0604020202020204"/>
                  <a:ea typeface="Calibri"/>
                  <a:cs typeface="Calibri"/>
                  <a:sym typeface="Calibri"/>
                </a:rPr>
                <a:t>SNOW</a:t>
              </a:r>
            </a:p>
            <a:p>
              <a:pPr marL="0" marR="0" lvl="0" indent="0" algn="l" defTabSz="914400" rtl="0" eaLnBrk="1" fontAlgn="auto" latinLnBrk="0" hangingPunct="1">
                <a:lnSpc>
                  <a:spcPts val="7200"/>
                </a:lnSpc>
                <a:spcBef>
                  <a:spcPts val="0"/>
                </a:spcBef>
                <a:spcAft>
                  <a:spcPts val="0"/>
                </a:spcAft>
                <a:buClr>
                  <a:srgbClr val="7F7F7F"/>
                </a:buClr>
                <a:buSzPts val="1400"/>
                <a:buFontTx/>
                <a:buNone/>
                <a:tabLst/>
                <a:defRPr/>
              </a:pPr>
              <a:r>
                <a:rPr kumimoji="0" lang="en-US" sz="2800" b="0" i="0" u="none" strike="noStrike" kern="0" cap="none" spc="0" normalizeH="0" baseline="0" noProof="0">
                  <a:ln>
                    <a:noFill/>
                  </a:ln>
                  <a:solidFill>
                    <a:srgbClr val="FFFFFF"/>
                  </a:solidFill>
                  <a:effectLst/>
                  <a:uLnTx/>
                  <a:uFillTx/>
                  <a:latin typeface="Arial" panose="020B0604020202020204"/>
                  <a:ea typeface="Calibri"/>
                  <a:cs typeface="Calibri"/>
                  <a:sym typeface="Calibri"/>
                </a:rPr>
                <a:t>BLIZZARD</a:t>
              </a:r>
            </a:p>
          </p:txBody>
        </p:sp>
        <p:pic>
          <p:nvPicPr>
            <p:cNvPr id="413" name="Google Shape;413;p60"/>
            <p:cNvPicPr preferRelativeResize="0"/>
            <p:nvPr/>
          </p:nvPicPr>
          <p:blipFill>
            <a:blip r:embed="rId3">
              <a:alphaModFix/>
            </a:blip>
            <a:stretch>
              <a:fillRect/>
            </a:stretch>
          </p:blipFill>
          <p:spPr>
            <a:xfrm>
              <a:off x="4888021" y="1853738"/>
              <a:ext cx="735456" cy="735451"/>
            </a:xfrm>
            <a:prstGeom prst="rect">
              <a:avLst/>
            </a:prstGeom>
            <a:noFill/>
            <a:ln>
              <a:noFill/>
            </a:ln>
          </p:spPr>
        </p:pic>
        <p:pic>
          <p:nvPicPr>
            <p:cNvPr id="416" name="Google Shape;416;p60"/>
            <p:cNvPicPr preferRelativeResize="0"/>
            <p:nvPr/>
          </p:nvPicPr>
          <p:blipFill>
            <a:blip r:embed="rId4">
              <a:alphaModFix/>
            </a:blip>
            <a:stretch>
              <a:fillRect/>
            </a:stretch>
          </p:blipFill>
          <p:spPr>
            <a:xfrm>
              <a:off x="4888021" y="2779799"/>
              <a:ext cx="750590" cy="750585"/>
            </a:xfrm>
            <a:prstGeom prst="rect">
              <a:avLst/>
            </a:prstGeom>
            <a:noFill/>
            <a:ln>
              <a:noFill/>
            </a:ln>
          </p:spPr>
        </p:pic>
        <p:cxnSp>
          <p:nvCxnSpPr>
            <p:cNvPr id="419" name="Google Shape;419;p60"/>
            <p:cNvCxnSpPr>
              <a:cxnSpLocks/>
            </p:cNvCxnSpPr>
            <p:nvPr/>
          </p:nvCxnSpPr>
          <p:spPr>
            <a:xfrm>
              <a:off x="4350574" y="1853738"/>
              <a:ext cx="0" cy="4508962"/>
            </a:xfrm>
            <a:prstGeom prst="straightConnector1">
              <a:avLst/>
            </a:prstGeom>
            <a:noFill/>
            <a:ln w="44450" cap="flat" cmpd="sng">
              <a:solidFill>
                <a:schemeClr val="bg1"/>
              </a:solidFill>
              <a:prstDash val="lgDash"/>
              <a:round/>
              <a:headEnd type="stealth" w="med" len="med"/>
              <a:tailEnd type="stealth" w="med" len="med"/>
            </a:ln>
          </p:spPr>
        </p:cxnSp>
        <p:sp>
          <p:nvSpPr>
            <p:cNvPr id="420" name="Google Shape;420;p60"/>
            <p:cNvSpPr txBox="1"/>
            <p:nvPr/>
          </p:nvSpPr>
          <p:spPr>
            <a:xfrm rot="-5400000">
              <a:off x="1809525" y="3917724"/>
              <a:ext cx="4508960" cy="380985"/>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2400" b="0" i="0" u="none" strike="noStrike" kern="0" cap="none" spc="0" normalizeH="0" baseline="0" noProof="0">
                  <a:ln>
                    <a:noFill/>
                  </a:ln>
                  <a:solidFill>
                    <a:srgbClr val="FFFFFF"/>
                  </a:solidFill>
                  <a:effectLst/>
                  <a:uLnTx/>
                  <a:uFillTx/>
                  <a:latin typeface="Arial" panose="020B0604020202020204"/>
                  <a:ea typeface="Calibri"/>
                  <a:cs typeface="Calibri"/>
                  <a:sym typeface="Calibri"/>
                </a:rPr>
                <a:t>RISK / RETURN POTENTIAL</a:t>
              </a:r>
              <a:endParaRPr kumimoji="0" sz="2400" b="0" i="0" u="none" strike="noStrike" kern="0" cap="none" spc="0" normalizeH="0" baseline="0" noProof="0">
                <a:ln>
                  <a:noFill/>
                </a:ln>
                <a:solidFill>
                  <a:srgbClr val="FFFFFF"/>
                </a:solidFill>
                <a:effectLst/>
                <a:uLnTx/>
                <a:uFillTx/>
                <a:latin typeface="Arial" panose="020B0604020202020204"/>
                <a:ea typeface="Calibri"/>
                <a:cs typeface="Calibri"/>
                <a:sym typeface="Calibri"/>
              </a:endParaRPr>
            </a:p>
          </p:txBody>
        </p:sp>
        <p:pic>
          <p:nvPicPr>
            <p:cNvPr id="21" name="Google Shape;415;p60"/>
            <p:cNvPicPr preferRelativeResize="0"/>
            <p:nvPr/>
          </p:nvPicPr>
          <p:blipFill>
            <a:blip r:embed="rId5">
              <a:alphaModFix/>
              <a:biLevel thresh="50000"/>
            </a:blip>
            <a:stretch>
              <a:fillRect/>
            </a:stretch>
          </p:blipFill>
          <p:spPr>
            <a:xfrm>
              <a:off x="4888021" y="4655362"/>
              <a:ext cx="750590" cy="750585"/>
            </a:xfrm>
            <a:prstGeom prst="rect">
              <a:avLst/>
            </a:prstGeom>
            <a:noFill/>
            <a:ln>
              <a:noFill/>
            </a:ln>
          </p:spPr>
        </p:pic>
        <p:pic>
          <p:nvPicPr>
            <p:cNvPr id="5122"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3604" t="13528" r="14310" b="9300"/>
            <a:stretch/>
          </p:blipFill>
          <p:spPr bwMode="auto">
            <a:xfrm>
              <a:off x="4888021" y="3710942"/>
              <a:ext cx="743008" cy="750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7">
              <a:alphaModFix/>
              <a:extLst>
                <a:ext uri="{28A0092B-C50C-407E-A947-70E740481C1C}">
                  <a14:useLocalDpi xmlns:a14="http://schemas.microsoft.com/office/drawing/2010/main" val="0"/>
                </a:ext>
              </a:extLst>
            </a:blip>
            <a:srcRect/>
            <a:stretch>
              <a:fillRect/>
            </a:stretch>
          </p:blipFill>
          <p:spPr bwMode="auto">
            <a:xfrm>
              <a:off x="4888021" y="5607874"/>
              <a:ext cx="753398" cy="755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 name="Slide Number Placeholder 2">
            <a:extLst>
              <a:ext uri="{FF2B5EF4-FFF2-40B4-BE49-F238E27FC236}">
                <a16:creationId xmlns:a16="http://schemas.microsoft.com/office/drawing/2014/main" id="{742D841A-6691-47B9-9437-41B904873CAC}"/>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DAFE14-7A0B-5947-9BC6-2596D2D26B76}" type="slidenum">
              <a:rPr kumimoji="0" lang="en-US" sz="10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0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479"/>
        <p:cNvGrpSpPr/>
        <p:nvPr/>
      </p:nvGrpSpPr>
      <p:grpSpPr>
        <a:xfrm>
          <a:off x="0" y="0"/>
          <a:ext cx="0" cy="0"/>
          <a:chOff x="0" y="0"/>
          <a:chExt cx="0" cy="0"/>
        </a:xfrm>
      </p:grpSpPr>
      <p:pic>
        <p:nvPicPr>
          <p:cNvPr id="480" name="Google Shape;480;p67"/>
          <p:cNvPicPr preferRelativeResize="0"/>
          <p:nvPr/>
        </p:nvPicPr>
        <p:blipFill rotWithShape="1">
          <a:blip r:embed="rId3">
            <a:alphaModFix/>
          </a:blip>
          <a:srcRect b="5713"/>
          <a:stretch/>
        </p:blipFill>
        <p:spPr>
          <a:xfrm>
            <a:off x="1589" y="0"/>
            <a:ext cx="12188945" cy="6858000"/>
          </a:xfrm>
          <a:prstGeom prst="rect">
            <a:avLst/>
          </a:prstGeom>
          <a:noFill/>
          <a:ln>
            <a:noFill/>
          </a:ln>
        </p:spPr>
      </p:pic>
      <p:pic>
        <p:nvPicPr>
          <p:cNvPr id="15365" name="Picture 5"/>
          <p:cNvPicPr>
            <a:picLocks noChangeArrowheads="1"/>
          </p:cNvPicPr>
          <p:nvPr/>
        </p:nvPicPr>
        <p:blipFill>
          <a:blip r:embed="rId4">
            <a:alphaModFix amt="50000"/>
            <a:lum bright="70000" contrast="-70000"/>
            <a:extLst>
              <a:ext uri="{28A0092B-C50C-407E-A947-70E740481C1C}">
                <a14:useLocalDpi xmlns:a14="http://schemas.microsoft.com/office/drawing/2010/main" val="0"/>
              </a:ext>
            </a:extLst>
          </a:blip>
          <a:srcRect/>
          <a:stretch>
            <a:fillRect/>
          </a:stretch>
        </p:blipFill>
        <p:spPr bwMode="auto">
          <a:xfrm>
            <a:off x="5594940" y="5296391"/>
            <a:ext cx="1187532" cy="1116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5" name="Google Shape;485;p67"/>
          <p:cNvPicPr preferRelativeResize="0"/>
          <p:nvPr/>
        </p:nvPicPr>
        <p:blipFill>
          <a:blip r:embed="rId5">
            <a:alphaModFix/>
          </a:blip>
          <a:stretch>
            <a:fillRect/>
          </a:stretch>
        </p:blipFill>
        <p:spPr>
          <a:xfrm>
            <a:off x="3058754" y="5470502"/>
            <a:ext cx="855994" cy="855985"/>
          </a:xfrm>
          <a:prstGeom prst="rect">
            <a:avLst/>
          </a:prstGeom>
          <a:noFill/>
          <a:ln>
            <a:noFill/>
          </a:ln>
        </p:spPr>
      </p:pic>
      <p:pic>
        <p:nvPicPr>
          <p:cNvPr id="487" name="Google Shape;487;p67"/>
          <p:cNvPicPr preferRelativeResize="0"/>
          <p:nvPr/>
        </p:nvPicPr>
        <p:blipFill>
          <a:blip r:embed="rId6">
            <a:lum bright="70000" contrast="-70000"/>
            <a:alphaModFix amt="50000"/>
          </a:blip>
          <a:stretch>
            <a:fillRect/>
          </a:stretch>
        </p:blipFill>
        <p:spPr>
          <a:xfrm>
            <a:off x="7013225" y="5449827"/>
            <a:ext cx="873609" cy="873599"/>
          </a:xfrm>
          <a:prstGeom prst="rect">
            <a:avLst/>
          </a:prstGeom>
          <a:noFill/>
          <a:ln>
            <a:noFill/>
          </a:ln>
        </p:spPr>
      </p:pic>
      <p:pic>
        <p:nvPicPr>
          <p:cNvPr id="488" name="Google Shape;488;p67"/>
          <p:cNvPicPr preferRelativeResize="0"/>
          <p:nvPr/>
        </p:nvPicPr>
        <p:blipFill>
          <a:blip r:embed="rId7">
            <a:lum bright="70000" contrast="-70000"/>
            <a:alphaModFix amt="50000"/>
          </a:blip>
          <a:stretch>
            <a:fillRect/>
          </a:stretch>
        </p:blipFill>
        <p:spPr>
          <a:xfrm>
            <a:off x="4391853" y="5461690"/>
            <a:ext cx="873609" cy="873599"/>
          </a:xfrm>
          <a:prstGeom prst="rect">
            <a:avLst/>
          </a:prstGeom>
          <a:noFill/>
          <a:ln>
            <a:noFill/>
          </a:ln>
        </p:spPr>
      </p:pic>
      <p:sp>
        <p:nvSpPr>
          <p:cNvPr id="15" name="Google Shape;442;p62"/>
          <p:cNvSpPr txBox="1">
            <a:spLocks noGrp="1"/>
          </p:cNvSpPr>
          <p:nvPr>
            <p:ph type="title"/>
          </p:nvPr>
        </p:nvSpPr>
        <p:spPr/>
        <p:txBody>
          <a:bodyPr/>
          <a:lstStyle/>
          <a:p>
            <a:pPr lvl="0"/>
            <a:r>
              <a:rPr lang="en-US"/>
              <a:t>REWARD vs RISK</a:t>
            </a:r>
          </a:p>
        </p:txBody>
      </p:sp>
      <p:sp>
        <p:nvSpPr>
          <p:cNvPr id="7" name="Text Placeholder 6">
            <a:extLst>
              <a:ext uri="{FF2B5EF4-FFF2-40B4-BE49-F238E27FC236}">
                <a16:creationId xmlns:a16="http://schemas.microsoft.com/office/drawing/2014/main" id="{3268983D-67D1-4EB6-AD15-1CC0D6CFBED7}"/>
              </a:ext>
            </a:extLst>
          </p:cNvPr>
          <p:cNvSpPr>
            <a:spLocks noGrp="1"/>
          </p:cNvSpPr>
          <p:nvPr>
            <p:ph type="body" sz="quarter" idx="13"/>
          </p:nvPr>
        </p:nvSpPr>
        <p:spPr/>
        <p:txBody>
          <a:bodyPr/>
          <a:lstStyle/>
          <a:p>
            <a:endParaRPr lang="en-US"/>
          </a:p>
        </p:txBody>
      </p:sp>
      <p:pic>
        <p:nvPicPr>
          <p:cNvPr id="8195" name="Picture 3" descr="F:\LukeD\Website Project - TAM Model\Presentation Graphics\1x\Clip Tundra.png"/>
          <p:cNvPicPr>
            <a:picLocks noChangeAspect="1" noChangeArrowheads="1"/>
          </p:cNvPicPr>
          <p:nvPr/>
        </p:nvPicPr>
        <p:blipFill>
          <a:blip r:embed="rId8">
            <a:alphaModFix amt="50000"/>
            <a:extLst>
              <a:ext uri="{BEBA8EAE-BF5A-486C-A8C5-ECC9F3942E4B}">
                <a14:imgProps xmlns:a14="http://schemas.microsoft.com/office/drawing/2010/main">
                  <a14:imgLayer r:embed="rId9">
                    <a14:imgEffect>
                      <a14:saturation sat="0"/>
                    </a14:imgEffect>
                    <a14:imgEffect>
                      <a14:brightnessContrast bright="70000" contrast="100000"/>
                    </a14:imgEffect>
                  </a14:imgLayer>
                </a14:imgProps>
              </a:ext>
              <a:ext uri="{28A0092B-C50C-407E-A947-70E740481C1C}">
                <a14:useLocalDpi xmlns:a14="http://schemas.microsoft.com/office/drawing/2010/main" val="0"/>
              </a:ext>
            </a:extLst>
          </a:blip>
          <a:srcRect/>
          <a:stretch>
            <a:fillRect/>
          </a:stretch>
        </p:blipFill>
        <p:spPr bwMode="auto">
          <a:xfrm>
            <a:off x="8316304" y="5454503"/>
            <a:ext cx="893135" cy="88139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3" name="Google Shape;483;p67">
            <a:extLst>
              <a:ext uri="{FF2B5EF4-FFF2-40B4-BE49-F238E27FC236}">
                <a16:creationId xmlns:a16="http://schemas.microsoft.com/office/drawing/2014/main" id="{23AD9057-806A-44C2-9138-D879A5F07F8A}"/>
              </a:ext>
            </a:extLst>
          </p:cNvPr>
          <p:cNvSpPr txBox="1">
            <a:spLocks/>
          </p:cNvSpPr>
          <p:nvPr/>
        </p:nvSpPr>
        <p:spPr>
          <a:xfrm>
            <a:off x="4052248" y="3702198"/>
            <a:ext cx="4126129" cy="756232"/>
          </a:xfrm>
          <a:prstGeom prst="rect">
            <a:avLst/>
          </a:prstGeom>
          <a:noFill/>
          <a:ln>
            <a:noFill/>
          </a:ln>
        </p:spPr>
        <p:txBody>
          <a:bodyPr spcFirstLastPara="1" wrap="square" lIns="121875" tIns="121875" rIns="121875" bIns="121875" anchor="t" anchorCtr="0">
            <a:noAutofit/>
          </a:bodyPr>
          <a:lstStyle>
            <a:defPPr marR="0" lvl="0" algn="l" rtl="0">
              <a:lnSpc>
                <a:spcPct val="100000"/>
              </a:lnSpc>
              <a:spcBef>
                <a:spcPts val="0"/>
              </a:spcBef>
              <a:spcAft>
                <a:spcPts val="0"/>
              </a:spcAft>
            </a:defPPr>
            <a:lvl1pPr marL="457200" marR="0" lvl="0" indent="-381000" algn="l" rtl="0">
              <a:lnSpc>
                <a:spcPct val="115000"/>
              </a:lnSpc>
              <a:spcBef>
                <a:spcPts val="0"/>
              </a:spcBef>
              <a:spcAft>
                <a:spcPts val="0"/>
              </a:spcAft>
              <a:buClr>
                <a:schemeClr val="dk2"/>
              </a:buClr>
              <a:buSzPts val="2400"/>
              <a:buFont typeface="Calibri"/>
              <a:buChar char="●"/>
              <a:defRPr sz="2400" b="0" i="0" u="none" strike="noStrike" cap="none">
                <a:solidFill>
                  <a:schemeClr val="dk2"/>
                </a:solidFill>
                <a:latin typeface="Calibri"/>
                <a:ea typeface="Calibri"/>
                <a:cs typeface="Calibri"/>
                <a:sym typeface="Calibri"/>
              </a:defRPr>
            </a:lvl1pPr>
            <a:lvl2pPr marL="914400" marR="0" lvl="1" indent="-349250" algn="l" rtl="0">
              <a:lnSpc>
                <a:spcPct val="115000"/>
              </a:lnSpc>
              <a:spcBef>
                <a:spcPts val="2100"/>
              </a:spcBef>
              <a:spcAft>
                <a:spcPts val="0"/>
              </a:spcAft>
              <a:buClr>
                <a:schemeClr val="dk2"/>
              </a:buClr>
              <a:buSzPts val="1900"/>
              <a:buFont typeface="Calibri"/>
              <a:buChar char="○"/>
              <a:defRPr sz="1900" b="0" i="0" u="none" strike="noStrike" cap="none">
                <a:solidFill>
                  <a:schemeClr val="dk2"/>
                </a:solidFill>
                <a:latin typeface="Calibri"/>
                <a:ea typeface="Calibri"/>
                <a:cs typeface="Calibri"/>
                <a:sym typeface="Calibri"/>
              </a:defRPr>
            </a:lvl2pPr>
            <a:lvl3pPr marL="1371600" marR="0" lvl="2" indent="-349250" algn="l" rtl="0">
              <a:lnSpc>
                <a:spcPct val="115000"/>
              </a:lnSpc>
              <a:spcBef>
                <a:spcPts val="2100"/>
              </a:spcBef>
              <a:spcAft>
                <a:spcPts val="0"/>
              </a:spcAft>
              <a:buClr>
                <a:schemeClr val="dk2"/>
              </a:buClr>
              <a:buSzPts val="1900"/>
              <a:buFont typeface="Calibri"/>
              <a:buChar char="■"/>
              <a:defRPr sz="1900" b="0" i="0" u="none" strike="noStrike" cap="none">
                <a:solidFill>
                  <a:schemeClr val="dk2"/>
                </a:solidFill>
                <a:latin typeface="Calibri"/>
                <a:ea typeface="Calibri"/>
                <a:cs typeface="Calibri"/>
                <a:sym typeface="Calibri"/>
              </a:defRPr>
            </a:lvl3pPr>
            <a:lvl4pPr marL="1828800" marR="0" lvl="3" indent="-349250" algn="l" rtl="0">
              <a:lnSpc>
                <a:spcPct val="115000"/>
              </a:lnSpc>
              <a:spcBef>
                <a:spcPts val="2100"/>
              </a:spcBef>
              <a:spcAft>
                <a:spcPts val="0"/>
              </a:spcAft>
              <a:buClr>
                <a:schemeClr val="dk2"/>
              </a:buClr>
              <a:buSzPts val="1900"/>
              <a:buFont typeface="Calibri"/>
              <a:buChar char="●"/>
              <a:defRPr sz="1900" b="0" i="0" u="none" strike="noStrike" cap="none">
                <a:solidFill>
                  <a:schemeClr val="dk2"/>
                </a:solidFill>
                <a:latin typeface="Calibri"/>
                <a:ea typeface="Calibri"/>
                <a:cs typeface="Calibri"/>
                <a:sym typeface="Calibri"/>
              </a:defRPr>
            </a:lvl4pPr>
            <a:lvl5pPr marL="2286000" marR="0" lvl="4" indent="-349250" algn="l" rtl="0">
              <a:lnSpc>
                <a:spcPct val="115000"/>
              </a:lnSpc>
              <a:spcBef>
                <a:spcPts val="2100"/>
              </a:spcBef>
              <a:spcAft>
                <a:spcPts val="0"/>
              </a:spcAft>
              <a:buClr>
                <a:schemeClr val="dk2"/>
              </a:buClr>
              <a:buSzPts val="1900"/>
              <a:buFont typeface="Calibri"/>
              <a:buChar char="○"/>
              <a:defRPr sz="1900" b="0" i="0" u="none" strike="noStrike" cap="none">
                <a:solidFill>
                  <a:schemeClr val="dk2"/>
                </a:solidFill>
                <a:latin typeface="Calibri"/>
                <a:ea typeface="Calibri"/>
                <a:cs typeface="Calibri"/>
                <a:sym typeface="Calibri"/>
              </a:defRPr>
            </a:lvl5pPr>
            <a:lvl6pPr marL="2743200" marR="0" lvl="5" indent="-349250" algn="l" rtl="0">
              <a:lnSpc>
                <a:spcPct val="115000"/>
              </a:lnSpc>
              <a:spcBef>
                <a:spcPts val="2100"/>
              </a:spcBef>
              <a:spcAft>
                <a:spcPts val="0"/>
              </a:spcAft>
              <a:buClr>
                <a:schemeClr val="dk2"/>
              </a:buClr>
              <a:buSzPts val="1900"/>
              <a:buFont typeface="Calibri"/>
              <a:buChar char="■"/>
              <a:defRPr sz="1900" b="0" i="0" u="none" strike="noStrike" cap="none">
                <a:solidFill>
                  <a:schemeClr val="dk2"/>
                </a:solidFill>
                <a:latin typeface="Calibri"/>
                <a:ea typeface="Calibri"/>
                <a:cs typeface="Calibri"/>
                <a:sym typeface="Calibri"/>
              </a:defRPr>
            </a:lvl6pPr>
            <a:lvl7pPr marL="3200400" marR="0" lvl="6" indent="-349250" algn="l" rtl="0">
              <a:lnSpc>
                <a:spcPct val="115000"/>
              </a:lnSpc>
              <a:spcBef>
                <a:spcPts val="2100"/>
              </a:spcBef>
              <a:spcAft>
                <a:spcPts val="0"/>
              </a:spcAft>
              <a:buClr>
                <a:schemeClr val="dk2"/>
              </a:buClr>
              <a:buSzPts val="1900"/>
              <a:buFont typeface="Calibri"/>
              <a:buChar char="●"/>
              <a:defRPr sz="1900" b="0" i="0" u="none" strike="noStrike" cap="none">
                <a:solidFill>
                  <a:schemeClr val="dk2"/>
                </a:solidFill>
                <a:latin typeface="Calibri"/>
                <a:ea typeface="Calibri"/>
                <a:cs typeface="Calibri"/>
                <a:sym typeface="Calibri"/>
              </a:defRPr>
            </a:lvl7pPr>
            <a:lvl8pPr marL="3657600" marR="0" lvl="7" indent="-349250" algn="l" rtl="0">
              <a:lnSpc>
                <a:spcPct val="115000"/>
              </a:lnSpc>
              <a:spcBef>
                <a:spcPts val="2100"/>
              </a:spcBef>
              <a:spcAft>
                <a:spcPts val="0"/>
              </a:spcAft>
              <a:buClr>
                <a:schemeClr val="dk2"/>
              </a:buClr>
              <a:buSzPts val="1900"/>
              <a:buFont typeface="Calibri"/>
              <a:buChar char="○"/>
              <a:defRPr sz="1900" b="0" i="0" u="none" strike="noStrike" cap="none">
                <a:solidFill>
                  <a:schemeClr val="dk2"/>
                </a:solidFill>
                <a:latin typeface="Calibri"/>
                <a:ea typeface="Calibri"/>
                <a:cs typeface="Calibri"/>
                <a:sym typeface="Calibri"/>
              </a:defRPr>
            </a:lvl8pPr>
            <a:lvl9pPr marL="4114800" marR="0" lvl="8" indent="-349250" algn="l" rtl="0">
              <a:lnSpc>
                <a:spcPct val="115000"/>
              </a:lnSpc>
              <a:spcBef>
                <a:spcPts val="2100"/>
              </a:spcBef>
              <a:spcAft>
                <a:spcPts val="2100"/>
              </a:spcAft>
              <a:buClr>
                <a:schemeClr val="dk2"/>
              </a:buClr>
              <a:buSzPts val="1900"/>
              <a:buFont typeface="Calibri"/>
              <a:buChar char="■"/>
              <a:defRPr sz="1900" b="0" i="0" u="none" strike="noStrike" cap="none">
                <a:solidFill>
                  <a:schemeClr val="dk2"/>
                </a:solidFill>
                <a:latin typeface="Calibri"/>
                <a:ea typeface="Calibri"/>
                <a:cs typeface="Calibri"/>
                <a:sym typeface="Calibri"/>
              </a:defRPr>
            </a:lvl9pPr>
          </a:lstStyle>
          <a:p>
            <a:pPr marL="0" indent="0" algn="ctr">
              <a:lnSpc>
                <a:spcPct val="80000"/>
              </a:lnSpc>
              <a:spcAft>
                <a:spcPts val="2100"/>
              </a:spcAft>
              <a:buClr>
                <a:srgbClr val="595959"/>
              </a:buClr>
              <a:buNone/>
            </a:pPr>
            <a:r>
              <a:rPr lang="en-US" sz="2800" kern="0">
                <a:solidFill>
                  <a:srgbClr val="FFFFFF"/>
                </a:solidFill>
                <a:latin typeface="Arial"/>
              </a:rPr>
              <a:t>EQUITY EXPOSURE</a:t>
            </a:r>
          </a:p>
        </p:txBody>
      </p:sp>
      <p:sp>
        <p:nvSpPr>
          <p:cNvPr id="44" name="Google Shape;482;p67">
            <a:extLst>
              <a:ext uri="{FF2B5EF4-FFF2-40B4-BE49-F238E27FC236}">
                <a16:creationId xmlns:a16="http://schemas.microsoft.com/office/drawing/2014/main" id="{A1F09D55-8123-4420-9C12-F4EE8949CD77}"/>
              </a:ext>
            </a:extLst>
          </p:cNvPr>
          <p:cNvSpPr txBox="1"/>
          <p:nvPr/>
        </p:nvSpPr>
        <p:spPr>
          <a:xfrm>
            <a:off x="3942197" y="2737344"/>
            <a:ext cx="4319953" cy="1377942"/>
          </a:xfrm>
          <a:prstGeom prst="rect">
            <a:avLst/>
          </a:prstGeom>
          <a:noFill/>
          <a:ln>
            <a:noFill/>
          </a:ln>
        </p:spPr>
        <p:txBody>
          <a:bodyPr spcFirstLastPara="1" wrap="square" lIns="91425" tIns="91425" rIns="91425" bIns="91425" anchor="t" anchorCtr="0">
            <a:noAutofit/>
          </a:bodyPr>
          <a:lstStyle/>
          <a:p>
            <a:pPr algn="ctr">
              <a:buClr>
                <a:srgbClr val="000000"/>
              </a:buClr>
              <a:defRPr/>
            </a:pPr>
            <a:r>
              <a:rPr lang="en" sz="6000" b="1" kern="0">
                <a:solidFill>
                  <a:srgbClr val="FFFFFF"/>
                </a:solidFill>
                <a:latin typeface="Arial"/>
                <a:ea typeface="Calibri"/>
                <a:cs typeface="Calibri"/>
                <a:sym typeface="Calibri"/>
              </a:rPr>
              <a:t>90−100%</a:t>
            </a:r>
            <a:endParaRPr sz="6000" b="1" kern="0">
              <a:solidFill>
                <a:srgbClr val="FFFFFF"/>
              </a:solidFill>
              <a:latin typeface="Arial"/>
              <a:ea typeface="Calibri"/>
              <a:cs typeface="Calibri"/>
              <a:sym typeface="Calibri"/>
            </a:endParaRPr>
          </a:p>
        </p:txBody>
      </p:sp>
      <p:grpSp>
        <p:nvGrpSpPr>
          <p:cNvPr id="46" name="Graphic 1">
            <a:extLst>
              <a:ext uri="{FF2B5EF4-FFF2-40B4-BE49-F238E27FC236}">
                <a16:creationId xmlns:a16="http://schemas.microsoft.com/office/drawing/2014/main" id="{8742CE73-BC3F-4590-9B64-782543C1CA3A}"/>
              </a:ext>
            </a:extLst>
          </p:cNvPr>
          <p:cNvGrpSpPr/>
          <p:nvPr/>
        </p:nvGrpSpPr>
        <p:grpSpPr>
          <a:xfrm>
            <a:off x="3915066" y="1134314"/>
            <a:ext cx="5083910" cy="3460878"/>
            <a:chOff x="3776998" y="768352"/>
            <a:chExt cx="5083910" cy="3460878"/>
          </a:xfrm>
        </p:grpSpPr>
        <p:sp>
          <p:nvSpPr>
            <p:cNvPr id="47" name="Freeform: Shape 46">
              <a:extLst>
                <a:ext uri="{FF2B5EF4-FFF2-40B4-BE49-F238E27FC236}">
                  <a16:creationId xmlns:a16="http://schemas.microsoft.com/office/drawing/2014/main" id="{C902F1C3-800D-49A2-83FE-3679A5F8F6A5}"/>
                </a:ext>
              </a:extLst>
            </p:cNvPr>
            <p:cNvSpPr/>
            <p:nvPr/>
          </p:nvSpPr>
          <p:spPr>
            <a:xfrm>
              <a:off x="3914956" y="1608749"/>
              <a:ext cx="692176" cy="883121"/>
            </a:xfrm>
            <a:custGeom>
              <a:avLst/>
              <a:gdLst>
                <a:gd name="connsiteX0" fmla="*/ 226031 w 692175"/>
                <a:gd name="connsiteY0" fmla="*/ 884791 h 883120"/>
                <a:gd name="connsiteX1" fmla="*/ 374730 w 692175"/>
                <a:gd name="connsiteY1" fmla="*/ 612456 h 883120"/>
                <a:gd name="connsiteX2" fmla="*/ 693846 w 692175"/>
                <a:gd name="connsiteY2" fmla="*/ 224122 h 883120"/>
                <a:gd name="connsiteX3" fmla="*/ 469725 w 692175"/>
                <a:gd name="connsiteY3" fmla="*/ 0 h 883120"/>
                <a:gd name="connsiteX4" fmla="*/ 141061 w 692175"/>
                <a:gd name="connsiteY4" fmla="*/ 476885 h 883120"/>
                <a:gd name="connsiteX5" fmla="*/ 0 w 692175"/>
                <a:gd name="connsiteY5" fmla="*/ 798866 h 883120"/>
                <a:gd name="connsiteX6" fmla="*/ 226031 w 692175"/>
                <a:gd name="connsiteY6" fmla="*/ 884791 h 88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175" h="883120">
                  <a:moveTo>
                    <a:pt x="226031" y="884791"/>
                  </a:moveTo>
                  <a:cubicBezTo>
                    <a:pt x="268755" y="791706"/>
                    <a:pt x="318162" y="700529"/>
                    <a:pt x="374730" y="612456"/>
                  </a:cubicBezTo>
                  <a:cubicBezTo>
                    <a:pt x="464235" y="472828"/>
                    <a:pt x="571642" y="341792"/>
                    <a:pt x="693846" y="224122"/>
                  </a:cubicBezTo>
                  <a:lnTo>
                    <a:pt x="469725" y="0"/>
                  </a:lnTo>
                  <a:cubicBezTo>
                    <a:pt x="339405" y="148460"/>
                    <a:pt x="229134" y="309570"/>
                    <a:pt x="141061" y="476885"/>
                  </a:cubicBezTo>
                  <a:cubicBezTo>
                    <a:pt x="85448" y="582382"/>
                    <a:pt x="38428" y="690266"/>
                    <a:pt x="0" y="798866"/>
                  </a:cubicBezTo>
                  <a:lnTo>
                    <a:pt x="226031" y="884791"/>
                  </a:lnTo>
                  <a:close/>
                </a:path>
              </a:pathLst>
            </a:custGeom>
            <a:solidFill>
              <a:srgbClr val="FFFFFF"/>
            </a:solidFill>
            <a:ln w="23835" cap="flat">
              <a:noFill/>
              <a:prstDash val="solid"/>
              <a:miter/>
            </a:ln>
          </p:spPr>
          <p:txBody>
            <a:bodyPr rtlCol="0" anchor="ctr"/>
            <a:lstStyle/>
            <a:p>
              <a:pPr>
                <a:buClr>
                  <a:srgbClr val="000000"/>
                </a:buClr>
              </a:pPr>
              <a:endParaRPr lang="en-US" sz="1400" kern="0">
                <a:solidFill>
                  <a:srgbClr val="000000"/>
                </a:solidFill>
                <a:latin typeface="Arial"/>
                <a:cs typeface="Arial"/>
                <a:sym typeface="Arial"/>
              </a:endParaRPr>
            </a:p>
          </p:txBody>
        </p:sp>
        <p:sp>
          <p:nvSpPr>
            <p:cNvPr id="48" name="Freeform: Shape 47">
              <a:extLst>
                <a:ext uri="{FF2B5EF4-FFF2-40B4-BE49-F238E27FC236}">
                  <a16:creationId xmlns:a16="http://schemas.microsoft.com/office/drawing/2014/main" id="{F168847B-DF5C-415F-8F68-62C664A63CE5}"/>
                </a:ext>
              </a:extLst>
            </p:cNvPr>
            <p:cNvSpPr/>
            <p:nvPr/>
          </p:nvSpPr>
          <p:spPr>
            <a:xfrm>
              <a:off x="3780101" y="3328924"/>
              <a:ext cx="286417" cy="859252"/>
            </a:xfrm>
            <a:custGeom>
              <a:avLst/>
              <a:gdLst>
                <a:gd name="connsiteX0" fmla="*/ 245126 w 286417"/>
                <a:gd name="connsiteY0" fmla="*/ 672126 h 859252"/>
                <a:gd name="connsiteX1" fmla="*/ 225315 w 286417"/>
                <a:gd name="connsiteY1" fmla="*/ 595510 h 859252"/>
                <a:gd name="connsiteX2" fmla="*/ 208130 w 286417"/>
                <a:gd name="connsiteY2" fmla="*/ 517938 h 859252"/>
                <a:gd name="connsiteX3" fmla="*/ 181159 w 286417"/>
                <a:gd name="connsiteY3" fmla="*/ 350862 h 859252"/>
                <a:gd name="connsiteX4" fmla="*/ 165645 w 286417"/>
                <a:gd name="connsiteY4" fmla="*/ 179011 h 859252"/>
                <a:gd name="connsiteX5" fmla="*/ 163497 w 286417"/>
                <a:gd name="connsiteY5" fmla="*/ 89983 h 859252"/>
                <a:gd name="connsiteX6" fmla="*/ 163019 w 286417"/>
                <a:gd name="connsiteY6" fmla="*/ 67547 h 859252"/>
                <a:gd name="connsiteX7" fmla="*/ 163497 w 286417"/>
                <a:gd name="connsiteY7" fmla="*/ 44872 h 859252"/>
                <a:gd name="connsiteX8" fmla="*/ 164690 w 286417"/>
                <a:gd name="connsiteY8" fmla="*/ 0 h 859252"/>
                <a:gd name="connsiteX9" fmla="*/ 0 w 286417"/>
                <a:gd name="connsiteY9" fmla="*/ 0 h 859252"/>
                <a:gd name="connsiteX10" fmla="*/ 0 w 286417"/>
                <a:gd name="connsiteY10" fmla="*/ 1432 h 859252"/>
                <a:gd name="connsiteX11" fmla="*/ 2864 w 286417"/>
                <a:gd name="connsiteY11" fmla="*/ 50123 h 859252"/>
                <a:gd name="connsiteX12" fmla="*/ 4296 w 286417"/>
                <a:gd name="connsiteY12" fmla="*/ 74230 h 859252"/>
                <a:gd name="connsiteX13" fmla="*/ 6922 w 286417"/>
                <a:gd name="connsiteY13" fmla="*/ 98098 h 859252"/>
                <a:gd name="connsiteX14" fmla="*/ 17424 w 286417"/>
                <a:gd name="connsiteY14" fmla="*/ 192616 h 859252"/>
                <a:gd name="connsiteX15" fmla="*/ 49884 w 286417"/>
                <a:gd name="connsiteY15" fmla="*/ 374968 h 859252"/>
                <a:gd name="connsiteX16" fmla="*/ 92131 w 286417"/>
                <a:gd name="connsiteY16" fmla="*/ 543477 h 859252"/>
                <a:gd name="connsiteX17" fmla="*/ 93086 w 286417"/>
                <a:gd name="connsiteY17" fmla="*/ 547535 h 859252"/>
                <a:gd name="connsiteX18" fmla="*/ 93802 w 286417"/>
                <a:gd name="connsiteY18" fmla="*/ 550160 h 859252"/>
                <a:gd name="connsiteX19" fmla="*/ 95472 w 286417"/>
                <a:gd name="connsiteY19" fmla="*/ 555411 h 859252"/>
                <a:gd name="connsiteX20" fmla="*/ 98575 w 286417"/>
                <a:gd name="connsiteY20" fmla="*/ 565675 h 859252"/>
                <a:gd name="connsiteX21" fmla="*/ 105020 w 286417"/>
                <a:gd name="connsiteY21" fmla="*/ 585963 h 859252"/>
                <a:gd name="connsiteX22" fmla="*/ 117670 w 286417"/>
                <a:gd name="connsiteY22" fmla="*/ 626300 h 859252"/>
                <a:gd name="connsiteX23" fmla="*/ 145357 w 286417"/>
                <a:gd name="connsiteY23" fmla="*/ 704348 h 859252"/>
                <a:gd name="connsiteX24" fmla="*/ 215290 w 286417"/>
                <a:gd name="connsiteY24" fmla="*/ 871664 h 859252"/>
                <a:gd name="connsiteX25" fmla="*/ 297158 w 286417"/>
                <a:gd name="connsiteY25" fmla="*/ 834907 h 859252"/>
                <a:gd name="connsiteX26" fmla="*/ 245126 w 286417"/>
                <a:gd name="connsiteY26" fmla="*/ 672126 h 859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6417" h="859252">
                  <a:moveTo>
                    <a:pt x="245126" y="672126"/>
                  </a:moveTo>
                  <a:cubicBezTo>
                    <a:pt x="238681" y="646826"/>
                    <a:pt x="231521" y="621526"/>
                    <a:pt x="225315" y="595510"/>
                  </a:cubicBezTo>
                  <a:cubicBezTo>
                    <a:pt x="219587" y="569971"/>
                    <a:pt x="213858" y="544193"/>
                    <a:pt x="208130" y="517938"/>
                  </a:cubicBezTo>
                  <a:cubicBezTo>
                    <a:pt x="198821" y="463280"/>
                    <a:pt x="186649" y="405519"/>
                    <a:pt x="181159" y="350862"/>
                  </a:cubicBezTo>
                  <a:cubicBezTo>
                    <a:pt x="173044" y="295965"/>
                    <a:pt x="169941" y="237727"/>
                    <a:pt x="165645" y="179011"/>
                  </a:cubicBezTo>
                  <a:cubicBezTo>
                    <a:pt x="164929" y="149653"/>
                    <a:pt x="164213" y="120057"/>
                    <a:pt x="163497" y="89983"/>
                  </a:cubicBezTo>
                  <a:lnTo>
                    <a:pt x="163019" y="67547"/>
                  </a:lnTo>
                  <a:lnTo>
                    <a:pt x="163497" y="44872"/>
                  </a:lnTo>
                  <a:cubicBezTo>
                    <a:pt x="163974" y="30074"/>
                    <a:pt x="164213" y="15037"/>
                    <a:pt x="164690" y="0"/>
                  </a:cubicBezTo>
                  <a:lnTo>
                    <a:pt x="0" y="0"/>
                  </a:lnTo>
                  <a:cubicBezTo>
                    <a:pt x="0" y="477"/>
                    <a:pt x="0" y="955"/>
                    <a:pt x="0" y="1432"/>
                  </a:cubicBezTo>
                  <a:cubicBezTo>
                    <a:pt x="955" y="17662"/>
                    <a:pt x="1909" y="33893"/>
                    <a:pt x="2864" y="50123"/>
                  </a:cubicBezTo>
                  <a:lnTo>
                    <a:pt x="4296" y="74230"/>
                  </a:lnTo>
                  <a:lnTo>
                    <a:pt x="6922" y="98098"/>
                  </a:lnTo>
                  <a:cubicBezTo>
                    <a:pt x="10502" y="129843"/>
                    <a:pt x="13844" y="161349"/>
                    <a:pt x="17424" y="192616"/>
                  </a:cubicBezTo>
                  <a:cubicBezTo>
                    <a:pt x="27448" y="254673"/>
                    <a:pt x="35802" y="315059"/>
                    <a:pt x="49884" y="374968"/>
                  </a:cubicBezTo>
                  <a:cubicBezTo>
                    <a:pt x="61580" y="435832"/>
                    <a:pt x="78049" y="489058"/>
                    <a:pt x="92131" y="543477"/>
                  </a:cubicBezTo>
                  <a:cubicBezTo>
                    <a:pt x="92131" y="543000"/>
                    <a:pt x="93086" y="546819"/>
                    <a:pt x="93086" y="547535"/>
                  </a:cubicBezTo>
                  <a:lnTo>
                    <a:pt x="93802" y="550160"/>
                  </a:lnTo>
                  <a:lnTo>
                    <a:pt x="95472" y="555411"/>
                  </a:lnTo>
                  <a:lnTo>
                    <a:pt x="98575" y="565675"/>
                  </a:lnTo>
                  <a:cubicBezTo>
                    <a:pt x="100723" y="572358"/>
                    <a:pt x="102872" y="579280"/>
                    <a:pt x="105020" y="585963"/>
                  </a:cubicBezTo>
                  <a:cubicBezTo>
                    <a:pt x="109316" y="599329"/>
                    <a:pt x="113374" y="612934"/>
                    <a:pt x="117670" y="626300"/>
                  </a:cubicBezTo>
                  <a:cubicBezTo>
                    <a:pt x="126501" y="652793"/>
                    <a:pt x="136287" y="678571"/>
                    <a:pt x="145357" y="704348"/>
                  </a:cubicBezTo>
                  <a:cubicBezTo>
                    <a:pt x="167077" y="762825"/>
                    <a:pt x="190706" y="818677"/>
                    <a:pt x="215290" y="871664"/>
                  </a:cubicBezTo>
                  <a:lnTo>
                    <a:pt x="297158" y="834907"/>
                  </a:lnTo>
                  <a:cubicBezTo>
                    <a:pt x="278302" y="782875"/>
                    <a:pt x="260640" y="728694"/>
                    <a:pt x="245126" y="672126"/>
                  </a:cubicBezTo>
                  <a:close/>
                </a:path>
              </a:pathLst>
            </a:custGeom>
            <a:solidFill>
              <a:srgbClr val="FFFFFF"/>
            </a:solidFill>
            <a:ln w="23835" cap="flat">
              <a:noFill/>
              <a:prstDash val="solid"/>
              <a:miter/>
            </a:ln>
          </p:spPr>
          <p:txBody>
            <a:bodyPr rtlCol="0" anchor="ctr"/>
            <a:lstStyle/>
            <a:p>
              <a:pPr>
                <a:buClr>
                  <a:srgbClr val="000000"/>
                </a:buClr>
              </a:pPr>
              <a:endParaRPr lang="en-US" sz="1400" kern="0">
                <a:solidFill>
                  <a:srgbClr val="000000"/>
                </a:solidFill>
                <a:latin typeface="Arial"/>
                <a:cs typeface="Arial"/>
                <a:sym typeface="Arial"/>
              </a:endParaRPr>
            </a:p>
          </p:txBody>
        </p:sp>
        <p:sp>
          <p:nvSpPr>
            <p:cNvPr id="49" name="Freeform: Shape 48">
              <a:extLst>
                <a:ext uri="{FF2B5EF4-FFF2-40B4-BE49-F238E27FC236}">
                  <a16:creationId xmlns:a16="http://schemas.microsoft.com/office/drawing/2014/main" id="{7A99C485-F933-4FB7-BE6F-ADD2C4AD2DCD}"/>
                </a:ext>
              </a:extLst>
            </p:cNvPr>
            <p:cNvSpPr/>
            <p:nvPr/>
          </p:nvSpPr>
          <p:spPr>
            <a:xfrm>
              <a:off x="3776832" y="2485186"/>
              <a:ext cx="310286" cy="739912"/>
            </a:xfrm>
            <a:custGeom>
              <a:avLst/>
              <a:gdLst>
                <a:gd name="connsiteX0" fmla="*/ 172256 w 310285"/>
                <a:gd name="connsiteY0" fmla="*/ 762109 h 739911"/>
                <a:gd name="connsiteX1" fmla="*/ 211877 w 310285"/>
                <a:gd name="connsiteY1" fmla="*/ 471873 h 739911"/>
                <a:gd name="connsiteX2" fmla="*/ 331456 w 310285"/>
                <a:gd name="connsiteY2" fmla="*/ 83300 h 739911"/>
                <a:gd name="connsiteX3" fmla="*/ 111869 w 310285"/>
                <a:gd name="connsiteY3" fmla="*/ 0 h 739911"/>
                <a:gd name="connsiteX4" fmla="*/ 16158 w 310285"/>
                <a:gd name="connsiteY4" fmla="*/ 440367 h 739911"/>
                <a:gd name="connsiteX5" fmla="*/ 405 w 310285"/>
                <a:gd name="connsiteY5" fmla="*/ 762109 h 739911"/>
                <a:gd name="connsiteX6" fmla="*/ 172256 w 310285"/>
                <a:gd name="connsiteY6" fmla="*/ 762109 h 73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285" h="739911">
                  <a:moveTo>
                    <a:pt x="172256" y="762109"/>
                  </a:moveTo>
                  <a:cubicBezTo>
                    <a:pt x="178939" y="666637"/>
                    <a:pt x="191827" y="569493"/>
                    <a:pt x="211877" y="471873"/>
                  </a:cubicBezTo>
                  <a:cubicBezTo>
                    <a:pt x="238609" y="342030"/>
                    <a:pt x="278707" y="211233"/>
                    <a:pt x="331456" y="83300"/>
                  </a:cubicBezTo>
                  <a:lnTo>
                    <a:pt x="111869" y="0"/>
                  </a:lnTo>
                  <a:cubicBezTo>
                    <a:pt x="65088" y="147266"/>
                    <a:pt x="33343" y="295487"/>
                    <a:pt x="16158" y="440367"/>
                  </a:cubicBezTo>
                  <a:cubicBezTo>
                    <a:pt x="3269" y="549922"/>
                    <a:pt x="-1504" y="657567"/>
                    <a:pt x="405" y="762109"/>
                  </a:cubicBezTo>
                  <a:lnTo>
                    <a:pt x="172256" y="762109"/>
                  </a:lnTo>
                  <a:close/>
                </a:path>
              </a:pathLst>
            </a:custGeom>
            <a:solidFill>
              <a:srgbClr val="FFFFFF"/>
            </a:solidFill>
            <a:ln w="23835" cap="flat">
              <a:noFill/>
              <a:prstDash val="solid"/>
              <a:miter/>
            </a:ln>
          </p:spPr>
          <p:txBody>
            <a:bodyPr rtlCol="0" anchor="ctr"/>
            <a:lstStyle/>
            <a:p>
              <a:pPr>
                <a:buClr>
                  <a:srgbClr val="000000"/>
                </a:buClr>
              </a:pPr>
              <a:endParaRPr lang="en-US" sz="1400" kern="0">
                <a:solidFill>
                  <a:srgbClr val="000000"/>
                </a:solidFill>
                <a:latin typeface="Arial"/>
                <a:cs typeface="Arial"/>
                <a:sym typeface="Arial"/>
              </a:endParaRPr>
            </a:p>
          </p:txBody>
        </p:sp>
        <p:sp>
          <p:nvSpPr>
            <p:cNvPr id="50" name="Freeform: Shape 49">
              <a:extLst>
                <a:ext uri="{FF2B5EF4-FFF2-40B4-BE49-F238E27FC236}">
                  <a16:creationId xmlns:a16="http://schemas.microsoft.com/office/drawing/2014/main" id="{3D9FE8CE-43E3-47EC-940D-0400FFEA20C7}"/>
                </a:ext>
              </a:extLst>
            </p:cNvPr>
            <p:cNvSpPr/>
            <p:nvPr/>
          </p:nvSpPr>
          <p:spPr>
            <a:xfrm>
              <a:off x="7936973" y="2227888"/>
              <a:ext cx="906989" cy="1002461"/>
            </a:xfrm>
            <a:custGeom>
              <a:avLst/>
              <a:gdLst>
                <a:gd name="connsiteX0" fmla="*/ 8354 w 906988"/>
                <a:gd name="connsiteY0" fmla="*/ 308853 h 1002461"/>
                <a:gd name="connsiteX1" fmla="*/ 15276 w 906988"/>
                <a:gd name="connsiteY1" fmla="*/ 326755 h 1002461"/>
                <a:gd name="connsiteX2" fmla="*/ 21243 w 906988"/>
                <a:gd name="connsiteY2" fmla="*/ 344894 h 1002461"/>
                <a:gd name="connsiteX3" fmla="*/ 33177 w 906988"/>
                <a:gd name="connsiteY3" fmla="*/ 380935 h 1002461"/>
                <a:gd name="connsiteX4" fmla="*/ 45111 w 906988"/>
                <a:gd name="connsiteY4" fmla="*/ 416499 h 1002461"/>
                <a:gd name="connsiteX5" fmla="*/ 55136 w 906988"/>
                <a:gd name="connsiteY5" fmla="*/ 452301 h 1002461"/>
                <a:gd name="connsiteX6" fmla="*/ 74230 w 906988"/>
                <a:gd name="connsiteY6" fmla="*/ 522951 h 1002461"/>
                <a:gd name="connsiteX7" fmla="*/ 89744 w 906988"/>
                <a:gd name="connsiteY7" fmla="*/ 592884 h 1002461"/>
                <a:gd name="connsiteX8" fmla="*/ 93563 w 906988"/>
                <a:gd name="connsiteY8" fmla="*/ 610069 h 1002461"/>
                <a:gd name="connsiteX9" fmla="*/ 92370 w 906988"/>
                <a:gd name="connsiteY9" fmla="*/ 605534 h 1002461"/>
                <a:gd name="connsiteX10" fmla="*/ 92847 w 906988"/>
                <a:gd name="connsiteY10" fmla="*/ 608160 h 1002461"/>
                <a:gd name="connsiteX11" fmla="*/ 93802 w 906988"/>
                <a:gd name="connsiteY11" fmla="*/ 613172 h 1002461"/>
                <a:gd name="connsiteX12" fmla="*/ 95711 w 906988"/>
                <a:gd name="connsiteY12" fmla="*/ 623435 h 1002461"/>
                <a:gd name="connsiteX13" fmla="*/ 103110 w 906988"/>
                <a:gd name="connsiteY13" fmla="*/ 664011 h 1002461"/>
                <a:gd name="connsiteX14" fmla="*/ 106929 w 906988"/>
                <a:gd name="connsiteY14" fmla="*/ 684060 h 1002461"/>
                <a:gd name="connsiteX15" fmla="*/ 108600 w 906988"/>
                <a:gd name="connsiteY15" fmla="*/ 693608 h 1002461"/>
                <a:gd name="connsiteX16" fmla="*/ 109555 w 906988"/>
                <a:gd name="connsiteY16" fmla="*/ 701245 h 1002461"/>
                <a:gd name="connsiteX17" fmla="*/ 113374 w 906988"/>
                <a:gd name="connsiteY17" fmla="*/ 731558 h 1002461"/>
                <a:gd name="connsiteX18" fmla="*/ 117193 w 906988"/>
                <a:gd name="connsiteY18" fmla="*/ 761632 h 1002461"/>
                <a:gd name="connsiteX19" fmla="*/ 120296 w 906988"/>
                <a:gd name="connsiteY19" fmla="*/ 794331 h 1002461"/>
                <a:gd name="connsiteX20" fmla="*/ 123637 w 906988"/>
                <a:gd name="connsiteY20" fmla="*/ 826314 h 1002461"/>
                <a:gd name="connsiteX21" fmla="*/ 125785 w 906988"/>
                <a:gd name="connsiteY21" fmla="*/ 858059 h 1002461"/>
                <a:gd name="connsiteX22" fmla="*/ 130082 w 906988"/>
                <a:gd name="connsiteY22" fmla="*/ 980264 h 1002461"/>
                <a:gd name="connsiteX23" fmla="*/ 129366 w 906988"/>
                <a:gd name="connsiteY23" fmla="*/ 1019885 h 1002461"/>
                <a:gd name="connsiteX24" fmla="*/ 910092 w 906988"/>
                <a:gd name="connsiteY24" fmla="*/ 1020124 h 1002461"/>
                <a:gd name="connsiteX25" fmla="*/ 904125 w 906988"/>
                <a:gd name="connsiteY25" fmla="*/ 939688 h 1002461"/>
                <a:gd name="connsiteX26" fmla="*/ 883121 w 906988"/>
                <a:gd name="connsiteY26" fmla="*/ 769508 h 1002461"/>
                <a:gd name="connsiteX27" fmla="*/ 876199 w 906988"/>
                <a:gd name="connsiteY27" fmla="*/ 725591 h 1002461"/>
                <a:gd name="connsiteX28" fmla="*/ 867845 w 906988"/>
                <a:gd name="connsiteY28" fmla="*/ 681435 h 1002461"/>
                <a:gd name="connsiteX29" fmla="*/ 859252 w 906988"/>
                <a:gd name="connsiteY29" fmla="*/ 636563 h 1002461"/>
                <a:gd name="connsiteX30" fmla="*/ 848751 w 906988"/>
                <a:gd name="connsiteY30" fmla="*/ 588827 h 1002461"/>
                <a:gd name="connsiteX31" fmla="*/ 837533 w 906988"/>
                <a:gd name="connsiteY31" fmla="*/ 540136 h 1002461"/>
                <a:gd name="connsiteX32" fmla="*/ 834668 w 906988"/>
                <a:gd name="connsiteY32" fmla="*/ 527963 h 1002461"/>
                <a:gd name="connsiteX33" fmla="*/ 832043 w 906988"/>
                <a:gd name="connsiteY33" fmla="*/ 517700 h 1002461"/>
                <a:gd name="connsiteX34" fmla="*/ 826553 w 906988"/>
                <a:gd name="connsiteY34" fmla="*/ 498128 h 1002461"/>
                <a:gd name="connsiteX35" fmla="*/ 815574 w 906988"/>
                <a:gd name="connsiteY35" fmla="*/ 458268 h 1002461"/>
                <a:gd name="connsiteX36" fmla="*/ 812710 w 906988"/>
                <a:gd name="connsiteY36" fmla="*/ 448243 h 1002461"/>
                <a:gd name="connsiteX37" fmla="*/ 811278 w 906988"/>
                <a:gd name="connsiteY37" fmla="*/ 443231 h 1002461"/>
                <a:gd name="connsiteX38" fmla="*/ 810562 w 906988"/>
                <a:gd name="connsiteY38" fmla="*/ 440606 h 1002461"/>
                <a:gd name="connsiteX39" fmla="*/ 808175 w 906988"/>
                <a:gd name="connsiteY39" fmla="*/ 431058 h 1002461"/>
                <a:gd name="connsiteX40" fmla="*/ 800776 w 906988"/>
                <a:gd name="connsiteY40" fmla="*/ 407906 h 1002461"/>
                <a:gd name="connsiteX41" fmla="*/ 771179 w 906988"/>
                <a:gd name="connsiteY41" fmla="*/ 314343 h 1002461"/>
                <a:gd name="connsiteX42" fmla="*/ 736809 w 906988"/>
                <a:gd name="connsiteY42" fmla="*/ 220064 h 1002461"/>
                <a:gd name="connsiteX43" fmla="*/ 718669 w 906988"/>
                <a:gd name="connsiteY43" fmla="*/ 172566 h 1002461"/>
                <a:gd name="connsiteX44" fmla="*/ 698382 w 906988"/>
                <a:gd name="connsiteY44" fmla="*/ 125308 h 1002461"/>
                <a:gd name="connsiteX45" fmla="*/ 677855 w 906988"/>
                <a:gd name="connsiteY45" fmla="*/ 77571 h 1002461"/>
                <a:gd name="connsiteX46" fmla="*/ 667353 w 906988"/>
                <a:gd name="connsiteY46" fmla="*/ 53703 h 1002461"/>
                <a:gd name="connsiteX47" fmla="*/ 655896 w 906988"/>
                <a:gd name="connsiteY47" fmla="*/ 30074 h 1002461"/>
                <a:gd name="connsiteX48" fmla="*/ 641098 w 906988"/>
                <a:gd name="connsiteY48" fmla="*/ 0 h 1002461"/>
                <a:gd name="connsiteX49" fmla="*/ 0 w 906988"/>
                <a:gd name="connsiteY49" fmla="*/ 288566 h 1002461"/>
                <a:gd name="connsiteX50" fmla="*/ 8354 w 906988"/>
                <a:gd name="connsiteY50" fmla="*/ 308853 h 1002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06988" h="1002461">
                  <a:moveTo>
                    <a:pt x="8354" y="308853"/>
                  </a:moveTo>
                  <a:lnTo>
                    <a:pt x="15276" y="326755"/>
                  </a:lnTo>
                  <a:lnTo>
                    <a:pt x="21243" y="344894"/>
                  </a:lnTo>
                  <a:cubicBezTo>
                    <a:pt x="25301" y="357067"/>
                    <a:pt x="29358" y="369001"/>
                    <a:pt x="33177" y="380935"/>
                  </a:cubicBezTo>
                  <a:cubicBezTo>
                    <a:pt x="37235" y="392869"/>
                    <a:pt x="41053" y="404803"/>
                    <a:pt x="45111" y="416499"/>
                  </a:cubicBezTo>
                  <a:cubicBezTo>
                    <a:pt x="48453" y="428433"/>
                    <a:pt x="51794" y="440606"/>
                    <a:pt x="55136" y="452301"/>
                  </a:cubicBezTo>
                  <a:cubicBezTo>
                    <a:pt x="61341" y="476169"/>
                    <a:pt x="68740" y="499321"/>
                    <a:pt x="74230" y="522951"/>
                  </a:cubicBezTo>
                  <a:cubicBezTo>
                    <a:pt x="79481" y="546580"/>
                    <a:pt x="84732" y="569732"/>
                    <a:pt x="89744" y="592884"/>
                  </a:cubicBezTo>
                  <a:lnTo>
                    <a:pt x="93563" y="610069"/>
                  </a:lnTo>
                  <a:cubicBezTo>
                    <a:pt x="95234" y="616991"/>
                    <a:pt x="91892" y="603147"/>
                    <a:pt x="92370" y="605534"/>
                  </a:cubicBezTo>
                  <a:lnTo>
                    <a:pt x="92847" y="608160"/>
                  </a:lnTo>
                  <a:lnTo>
                    <a:pt x="93802" y="613172"/>
                  </a:lnTo>
                  <a:lnTo>
                    <a:pt x="95711" y="623435"/>
                  </a:lnTo>
                  <a:cubicBezTo>
                    <a:pt x="98098" y="637040"/>
                    <a:pt x="100724" y="650645"/>
                    <a:pt x="103110" y="664011"/>
                  </a:cubicBezTo>
                  <a:cubicBezTo>
                    <a:pt x="104304" y="670694"/>
                    <a:pt x="105497" y="677377"/>
                    <a:pt x="106929" y="684060"/>
                  </a:cubicBezTo>
                  <a:cubicBezTo>
                    <a:pt x="107407" y="687163"/>
                    <a:pt x="108361" y="691221"/>
                    <a:pt x="108600" y="693608"/>
                  </a:cubicBezTo>
                  <a:lnTo>
                    <a:pt x="109555" y="701245"/>
                  </a:lnTo>
                  <a:cubicBezTo>
                    <a:pt x="110748" y="711509"/>
                    <a:pt x="112180" y="721533"/>
                    <a:pt x="113374" y="731558"/>
                  </a:cubicBezTo>
                  <a:cubicBezTo>
                    <a:pt x="114806" y="741583"/>
                    <a:pt x="115999" y="751607"/>
                    <a:pt x="117193" y="761632"/>
                  </a:cubicBezTo>
                  <a:cubicBezTo>
                    <a:pt x="118147" y="772611"/>
                    <a:pt x="119341" y="783591"/>
                    <a:pt x="120296" y="794331"/>
                  </a:cubicBezTo>
                  <a:cubicBezTo>
                    <a:pt x="121489" y="805072"/>
                    <a:pt x="122444" y="815813"/>
                    <a:pt x="123637" y="826314"/>
                  </a:cubicBezTo>
                  <a:cubicBezTo>
                    <a:pt x="124592" y="837055"/>
                    <a:pt x="125069" y="847557"/>
                    <a:pt x="125785" y="858059"/>
                  </a:cubicBezTo>
                  <a:cubicBezTo>
                    <a:pt x="128888" y="900067"/>
                    <a:pt x="129366" y="940881"/>
                    <a:pt x="130082" y="980264"/>
                  </a:cubicBezTo>
                  <a:cubicBezTo>
                    <a:pt x="130082" y="993630"/>
                    <a:pt x="129843" y="1006758"/>
                    <a:pt x="129366" y="1019885"/>
                  </a:cubicBezTo>
                  <a:lnTo>
                    <a:pt x="910092" y="1020124"/>
                  </a:lnTo>
                  <a:cubicBezTo>
                    <a:pt x="908660" y="993630"/>
                    <a:pt x="906750" y="966898"/>
                    <a:pt x="904125" y="939688"/>
                  </a:cubicBezTo>
                  <a:cubicBezTo>
                    <a:pt x="898635" y="884553"/>
                    <a:pt x="892668" y="827508"/>
                    <a:pt x="883121" y="769508"/>
                  </a:cubicBezTo>
                  <a:cubicBezTo>
                    <a:pt x="880734" y="754949"/>
                    <a:pt x="879063" y="740389"/>
                    <a:pt x="876199" y="725591"/>
                  </a:cubicBezTo>
                  <a:cubicBezTo>
                    <a:pt x="873573" y="711031"/>
                    <a:pt x="870709" y="696233"/>
                    <a:pt x="867845" y="681435"/>
                  </a:cubicBezTo>
                  <a:cubicBezTo>
                    <a:pt x="864981" y="666637"/>
                    <a:pt x="862117" y="651600"/>
                    <a:pt x="859252" y="636563"/>
                  </a:cubicBezTo>
                  <a:cubicBezTo>
                    <a:pt x="856150" y="621287"/>
                    <a:pt x="852331" y="604818"/>
                    <a:pt x="848751" y="588827"/>
                  </a:cubicBezTo>
                  <a:cubicBezTo>
                    <a:pt x="845170" y="572596"/>
                    <a:pt x="841351" y="556605"/>
                    <a:pt x="837533" y="540136"/>
                  </a:cubicBezTo>
                  <a:lnTo>
                    <a:pt x="834668" y="527963"/>
                  </a:lnTo>
                  <a:cubicBezTo>
                    <a:pt x="833714" y="523667"/>
                    <a:pt x="832759" y="521041"/>
                    <a:pt x="832043" y="517700"/>
                  </a:cubicBezTo>
                  <a:cubicBezTo>
                    <a:pt x="830134" y="511255"/>
                    <a:pt x="828463" y="504572"/>
                    <a:pt x="826553" y="498128"/>
                  </a:cubicBezTo>
                  <a:cubicBezTo>
                    <a:pt x="822973" y="485000"/>
                    <a:pt x="819393" y="471634"/>
                    <a:pt x="815574" y="458268"/>
                  </a:cubicBezTo>
                  <a:lnTo>
                    <a:pt x="812710" y="448243"/>
                  </a:lnTo>
                  <a:lnTo>
                    <a:pt x="811278" y="443231"/>
                  </a:lnTo>
                  <a:lnTo>
                    <a:pt x="810562" y="440606"/>
                  </a:lnTo>
                  <a:cubicBezTo>
                    <a:pt x="810800" y="441322"/>
                    <a:pt x="806982" y="426046"/>
                    <a:pt x="808175" y="431058"/>
                  </a:cubicBezTo>
                  <a:cubicBezTo>
                    <a:pt x="805788" y="423420"/>
                    <a:pt x="803401" y="415544"/>
                    <a:pt x="800776" y="407906"/>
                  </a:cubicBezTo>
                  <a:cubicBezTo>
                    <a:pt x="790990" y="377116"/>
                    <a:pt x="781204" y="345849"/>
                    <a:pt x="771179" y="314343"/>
                  </a:cubicBezTo>
                  <a:cubicBezTo>
                    <a:pt x="760677" y="282837"/>
                    <a:pt x="748266" y="251809"/>
                    <a:pt x="736809" y="220064"/>
                  </a:cubicBezTo>
                  <a:cubicBezTo>
                    <a:pt x="730842" y="204311"/>
                    <a:pt x="725114" y="188319"/>
                    <a:pt x="718669" y="172566"/>
                  </a:cubicBezTo>
                  <a:cubicBezTo>
                    <a:pt x="711986" y="156814"/>
                    <a:pt x="705065" y="141061"/>
                    <a:pt x="698382" y="125308"/>
                  </a:cubicBezTo>
                  <a:cubicBezTo>
                    <a:pt x="691460" y="109555"/>
                    <a:pt x="684777" y="93563"/>
                    <a:pt x="677855" y="77571"/>
                  </a:cubicBezTo>
                  <a:cubicBezTo>
                    <a:pt x="674513" y="69695"/>
                    <a:pt x="670933" y="61580"/>
                    <a:pt x="667353" y="53703"/>
                  </a:cubicBezTo>
                  <a:cubicBezTo>
                    <a:pt x="663534" y="45827"/>
                    <a:pt x="659715" y="37950"/>
                    <a:pt x="655896" y="30074"/>
                  </a:cubicBezTo>
                  <a:cubicBezTo>
                    <a:pt x="650884" y="20049"/>
                    <a:pt x="645872" y="10025"/>
                    <a:pt x="641098" y="0"/>
                  </a:cubicBezTo>
                  <a:lnTo>
                    <a:pt x="0" y="288566"/>
                  </a:lnTo>
                  <a:cubicBezTo>
                    <a:pt x="3103" y="295487"/>
                    <a:pt x="5728" y="302170"/>
                    <a:pt x="8354" y="308853"/>
                  </a:cubicBezTo>
                  <a:close/>
                </a:path>
              </a:pathLst>
            </a:custGeom>
            <a:solidFill>
              <a:srgbClr val="FFFFFF"/>
            </a:solidFill>
            <a:ln w="23835" cap="flat">
              <a:noFill/>
              <a:prstDash val="solid"/>
              <a:miter/>
            </a:ln>
          </p:spPr>
          <p:txBody>
            <a:bodyPr rtlCol="0" anchor="ctr"/>
            <a:lstStyle/>
            <a:p>
              <a:pPr>
                <a:buClr>
                  <a:srgbClr val="000000"/>
                </a:buClr>
              </a:pPr>
              <a:endParaRPr lang="en-US" sz="1400" kern="0">
                <a:solidFill>
                  <a:srgbClr val="000000"/>
                </a:solidFill>
                <a:latin typeface="Arial"/>
                <a:cs typeface="Arial"/>
                <a:sym typeface="Arial"/>
              </a:endParaRPr>
            </a:p>
          </p:txBody>
        </p:sp>
        <p:sp>
          <p:nvSpPr>
            <p:cNvPr id="51" name="Freeform: Shape 50">
              <a:extLst>
                <a:ext uri="{FF2B5EF4-FFF2-40B4-BE49-F238E27FC236}">
                  <a16:creationId xmlns:a16="http://schemas.microsoft.com/office/drawing/2014/main" id="{E18DBE35-850B-4817-B028-E238D8A60F1C}"/>
                </a:ext>
              </a:extLst>
            </p:cNvPr>
            <p:cNvSpPr/>
            <p:nvPr/>
          </p:nvSpPr>
          <p:spPr>
            <a:xfrm>
              <a:off x="7923846" y="3329879"/>
              <a:ext cx="906989" cy="883121"/>
            </a:xfrm>
            <a:custGeom>
              <a:avLst/>
              <a:gdLst>
                <a:gd name="connsiteX0" fmla="*/ 138912 w 906988"/>
                <a:gd name="connsiteY0" fmla="*/ 239 h 883120"/>
                <a:gd name="connsiteX1" fmla="*/ 130320 w 906988"/>
                <a:gd name="connsiteY1" fmla="*/ 98337 h 883120"/>
                <a:gd name="connsiteX2" fmla="*/ 123875 w 906988"/>
                <a:gd name="connsiteY2" fmla="*/ 147744 h 883120"/>
                <a:gd name="connsiteX3" fmla="*/ 116238 w 906988"/>
                <a:gd name="connsiteY3" fmla="*/ 194764 h 883120"/>
                <a:gd name="connsiteX4" fmla="*/ 99530 w 906988"/>
                <a:gd name="connsiteY4" fmla="*/ 281644 h 883120"/>
                <a:gd name="connsiteX5" fmla="*/ 26732 w 906988"/>
                <a:gd name="connsiteY5" fmla="*/ 530111 h 883120"/>
                <a:gd name="connsiteX6" fmla="*/ 1909 w 906988"/>
                <a:gd name="connsiteY6" fmla="*/ 593361 h 883120"/>
                <a:gd name="connsiteX7" fmla="*/ 0 w 906988"/>
                <a:gd name="connsiteY7" fmla="*/ 598374 h 883120"/>
                <a:gd name="connsiteX8" fmla="*/ 797911 w 906988"/>
                <a:gd name="connsiteY8" fmla="*/ 901022 h 883120"/>
                <a:gd name="connsiteX9" fmla="*/ 805788 w 906988"/>
                <a:gd name="connsiteY9" fmla="*/ 875244 h 883120"/>
                <a:gd name="connsiteX10" fmla="*/ 833475 w 906988"/>
                <a:gd name="connsiteY10" fmla="*/ 780488 h 883120"/>
                <a:gd name="connsiteX11" fmla="*/ 906273 w 906988"/>
                <a:gd name="connsiteY11" fmla="*/ 414112 h 883120"/>
                <a:gd name="connsiteX12" fmla="*/ 919161 w 906988"/>
                <a:gd name="connsiteY12" fmla="*/ 287850 h 883120"/>
                <a:gd name="connsiteX13" fmla="*/ 923935 w 906988"/>
                <a:gd name="connsiteY13" fmla="*/ 220064 h 883120"/>
                <a:gd name="connsiteX14" fmla="*/ 926799 w 906988"/>
                <a:gd name="connsiteY14" fmla="*/ 149176 h 883120"/>
                <a:gd name="connsiteX15" fmla="*/ 926799 w 906988"/>
                <a:gd name="connsiteY15" fmla="*/ 0 h 883120"/>
                <a:gd name="connsiteX16" fmla="*/ 138912 w 906988"/>
                <a:gd name="connsiteY16" fmla="*/ 239 h 88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6988" h="883120">
                  <a:moveTo>
                    <a:pt x="138912" y="239"/>
                  </a:moveTo>
                  <a:cubicBezTo>
                    <a:pt x="136764" y="34131"/>
                    <a:pt x="133661" y="67069"/>
                    <a:pt x="130320" y="98337"/>
                  </a:cubicBezTo>
                  <a:cubicBezTo>
                    <a:pt x="128172" y="115044"/>
                    <a:pt x="126024" y="131513"/>
                    <a:pt x="123875" y="147744"/>
                  </a:cubicBezTo>
                  <a:cubicBezTo>
                    <a:pt x="121727" y="163735"/>
                    <a:pt x="118625" y="179488"/>
                    <a:pt x="116238" y="194764"/>
                  </a:cubicBezTo>
                  <a:cubicBezTo>
                    <a:pt x="111703" y="225315"/>
                    <a:pt x="104781" y="254196"/>
                    <a:pt x="99530" y="281644"/>
                  </a:cubicBezTo>
                  <a:cubicBezTo>
                    <a:pt x="75662" y="391199"/>
                    <a:pt x="47497" y="474260"/>
                    <a:pt x="26732" y="530111"/>
                  </a:cubicBezTo>
                  <a:cubicBezTo>
                    <a:pt x="17185" y="558276"/>
                    <a:pt x="7399" y="579041"/>
                    <a:pt x="1909" y="593361"/>
                  </a:cubicBezTo>
                  <a:cubicBezTo>
                    <a:pt x="1193" y="595271"/>
                    <a:pt x="477" y="596703"/>
                    <a:pt x="0" y="598374"/>
                  </a:cubicBezTo>
                  <a:lnTo>
                    <a:pt x="797911" y="901022"/>
                  </a:lnTo>
                  <a:cubicBezTo>
                    <a:pt x="799582" y="895771"/>
                    <a:pt x="802208" y="887178"/>
                    <a:pt x="805788" y="875244"/>
                  </a:cubicBezTo>
                  <a:cubicBezTo>
                    <a:pt x="811993" y="853763"/>
                    <a:pt x="822734" y="822496"/>
                    <a:pt x="833475" y="780488"/>
                  </a:cubicBezTo>
                  <a:cubicBezTo>
                    <a:pt x="856388" y="697188"/>
                    <a:pt x="886223" y="573551"/>
                    <a:pt x="906273" y="414112"/>
                  </a:cubicBezTo>
                  <a:cubicBezTo>
                    <a:pt x="910569" y="374013"/>
                    <a:pt x="916297" y="332244"/>
                    <a:pt x="919161" y="287850"/>
                  </a:cubicBezTo>
                  <a:cubicBezTo>
                    <a:pt x="920832" y="265652"/>
                    <a:pt x="922980" y="243216"/>
                    <a:pt x="923935" y="220064"/>
                  </a:cubicBezTo>
                  <a:cubicBezTo>
                    <a:pt x="924890" y="196912"/>
                    <a:pt x="925844" y="173283"/>
                    <a:pt x="926799" y="149176"/>
                  </a:cubicBezTo>
                  <a:cubicBezTo>
                    <a:pt x="927992" y="101201"/>
                    <a:pt x="927992" y="51555"/>
                    <a:pt x="926799" y="0"/>
                  </a:cubicBezTo>
                  <a:lnTo>
                    <a:pt x="138912" y="239"/>
                  </a:lnTo>
                  <a:close/>
                </a:path>
              </a:pathLst>
            </a:custGeom>
            <a:solidFill>
              <a:srgbClr val="FFFFFF"/>
            </a:solidFill>
            <a:ln w="23835" cap="flat">
              <a:noFill/>
              <a:prstDash val="solid"/>
              <a:miter/>
            </a:ln>
          </p:spPr>
          <p:txBody>
            <a:bodyPr rtlCol="0" anchor="ctr"/>
            <a:lstStyle/>
            <a:p>
              <a:pPr>
                <a:buClr>
                  <a:srgbClr val="000000"/>
                </a:buClr>
              </a:pPr>
              <a:endParaRPr lang="en-US" sz="1400" kern="0">
                <a:solidFill>
                  <a:srgbClr val="000000"/>
                </a:solidFill>
                <a:latin typeface="Arial"/>
                <a:cs typeface="Arial"/>
                <a:sym typeface="Arial"/>
              </a:endParaRPr>
            </a:p>
          </p:txBody>
        </p:sp>
        <p:sp>
          <p:nvSpPr>
            <p:cNvPr id="52" name="Freeform: Shape 51">
              <a:extLst>
                <a:ext uri="{FF2B5EF4-FFF2-40B4-BE49-F238E27FC236}">
                  <a16:creationId xmlns:a16="http://schemas.microsoft.com/office/drawing/2014/main" id="{74E94C71-F562-48EC-9248-73B44EDFF7BB}"/>
                </a:ext>
              </a:extLst>
            </p:cNvPr>
            <p:cNvSpPr/>
            <p:nvPr/>
          </p:nvSpPr>
          <p:spPr>
            <a:xfrm>
              <a:off x="6163333" y="768522"/>
              <a:ext cx="811516" cy="596703"/>
            </a:xfrm>
            <a:custGeom>
              <a:avLst/>
              <a:gdLst>
                <a:gd name="connsiteX0" fmla="*/ 312911 w 811516"/>
                <a:gd name="connsiteY0" fmla="*/ 517768 h 596703"/>
                <a:gd name="connsiteX1" fmla="*/ 637756 w 811516"/>
                <a:gd name="connsiteY1" fmla="*/ 614434 h 596703"/>
                <a:gd name="connsiteX2" fmla="*/ 829656 w 811516"/>
                <a:gd name="connsiteY2" fmla="*/ 108907 h 596703"/>
                <a:gd name="connsiteX3" fmla="*/ 391676 w 811516"/>
                <a:gd name="connsiteY3" fmla="*/ 17254 h 596703"/>
                <a:gd name="connsiteX4" fmla="*/ 0 w 811516"/>
                <a:gd name="connsiteY4" fmla="*/ 1740 h 596703"/>
                <a:gd name="connsiteX5" fmla="*/ 0 w 811516"/>
                <a:gd name="connsiteY5" fmla="*/ 478147 h 596703"/>
                <a:gd name="connsiteX6" fmla="*/ 312911 w 811516"/>
                <a:gd name="connsiteY6" fmla="*/ 517768 h 596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1516" h="596703">
                  <a:moveTo>
                    <a:pt x="312911" y="517768"/>
                  </a:moveTo>
                  <a:cubicBezTo>
                    <a:pt x="425091" y="540921"/>
                    <a:pt x="533691" y="573620"/>
                    <a:pt x="637756" y="614434"/>
                  </a:cubicBezTo>
                  <a:lnTo>
                    <a:pt x="829656" y="108907"/>
                  </a:lnTo>
                  <a:cubicBezTo>
                    <a:pt x="687640" y="65945"/>
                    <a:pt x="540852" y="34916"/>
                    <a:pt x="391676" y="17254"/>
                  </a:cubicBezTo>
                  <a:cubicBezTo>
                    <a:pt x="262072" y="1978"/>
                    <a:pt x="130797" y="-3034"/>
                    <a:pt x="0" y="1740"/>
                  </a:cubicBezTo>
                  <a:lnTo>
                    <a:pt x="0" y="478147"/>
                  </a:lnTo>
                  <a:cubicBezTo>
                    <a:pt x="105974" y="483160"/>
                    <a:pt x="210755" y="496526"/>
                    <a:pt x="312911" y="517768"/>
                  </a:cubicBezTo>
                  <a:close/>
                </a:path>
              </a:pathLst>
            </a:custGeom>
            <a:solidFill>
              <a:srgbClr val="FFFFFF"/>
            </a:solidFill>
            <a:ln w="23835" cap="flat">
              <a:noFill/>
              <a:prstDash val="solid"/>
              <a:miter/>
            </a:ln>
          </p:spPr>
          <p:txBody>
            <a:bodyPr rtlCol="0" anchor="ctr"/>
            <a:lstStyle/>
            <a:p>
              <a:pPr>
                <a:buClr>
                  <a:srgbClr val="000000"/>
                </a:buClr>
              </a:pPr>
              <a:endParaRPr lang="en-US" sz="1400" kern="0">
                <a:solidFill>
                  <a:srgbClr val="000000"/>
                </a:solidFill>
                <a:latin typeface="Arial"/>
                <a:cs typeface="Arial"/>
                <a:sym typeface="Arial"/>
              </a:endParaRPr>
            </a:p>
          </p:txBody>
        </p:sp>
        <p:sp>
          <p:nvSpPr>
            <p:cNvPr id="53" name="Freeform: Shape 52">
              <a:extLst>
                <a:ext uri="{FF2B5EF4-FFF2-40B4-BE49-F238E27FC236}">
                  <a16:creationId xmlns:a16="http://schemas.microsoft.com/office/drawing/2014/main" id="{E90053C8-1448-4F65-AFC5-17EFAB9EEEA1}"/>
                </a:ext>
              </a:extLst>
            </p:cNvPr>
            <p:cNvSpPr/>
            <p:nvPr/>
          </p:nvSpPr>
          <p:spPr>
            <a:xfrm>
              <a:off x="7563198" y="1461005"/>
              <a:ext cx="978593" cy="978593"/>
            </a:xfrm>
            <a:custGeom>
              <a:avLst/>
              <a:gdLst>
                <a:gd name="connsiteX0" fmla="*/ 155620 w 978593"/>
                <a:gd name="connsiteY0" fmla="*/ 642530 h 978593"/>
                <a:gd name="connsiteX1" fmla="*/ 321265 w 978593"/>
                <a:gd name="connsiteY1" fmla="*/ 930618 h 978593"/>
                <a:gd name="connsiteX2" fmla="*/ 343462 w 978593"/>
                <a:gd name="connsiteY2" fmla="*/ 980025 h 978593"/>
                <a:gd name="connsiteX3" fmla="*/ 978593 w 978593"/>
                <a:gd name="connsiteY3" fmla="*/ 694324 h 978593"/>
                <a:gd name="connsiteX4" fmla="*/ 930857 w 978593"/>
                <a:gd name="connsiteY4" fmla="*/ 608398 h 978593"/>
                <a:gd name="connsiteX5" fmla="*/ 674990 w 978593"/>
                <a:gd name="connsiteY5" fmla="*/ 241784 h 978593"/>
                <a:gd name="connsiteX6" fmla="*/ 446334 w 978593"/>
                <a:gd name="connsiteY6" fmla="*/ 0 h 978593"/>
                <a:gd name="connsiteX7" fmla="*/ 0 w 978593"/>
                <a:gd name="connsiteY7" fmla="*/ 446334 h 978593"/>
                <a:gd name="connsiteX8" fmla="*/ 155620 w 978593"/>
                <a:gd name="connsiteY8" fmla="*/ 642530 h 97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8593" h="978593">
                  <a:moveTo>
                    <a:pt x="155620" y="642530"/>
                  </a:moveTo>
                  <a:cubicBezTo>
                    <a:pt x="221019" y="736809"/>
                    <a:pt x="275915" y="833714"/>
                    <a:pt x="321265" y="930618"/>
                  </a:cubicBezTo>
                  <a:cubicBezTo>
                    <a:pt x="328664" y="947326"/>
                    <a:pt x="336063" y="963556"/>
                    <a:pt x="343462" y="980025"/>
                  </a:cubicBezTo>
                  <a:lnTo>
                    <a:pt x="978593" y="694324"/>
                  </a:lnTo>
                  <a:cubicBezTo>
                    <a:pt x="962840" y="665921"/>
                    <a:pt x="946848" y="637279"/>
                    <a:pt x="930857" y="608398"/>
                  </a:cubicBezTo>
                  <a:cubicBezTo>
                    <a:pt x="858059" y="483091"/>
                    <a:pt x="772850" y="359454"/>
                    <a:pt x="674990" y="241784"/>
                  </a:cubicBezTo>
                  <a:cubicBezTo>
                    <a:pt x="605057" y="157768"/>
                    <a:pt x="528679" y="76855"/>
                    <a:pt x="446334" y="0"/>
                  </a:cubicBezTo>
                  <a:lnTo>
                    <a:pt x="0" y="446334"/>
                  </a:lnTo>
                  <a:cubicBezTo>
                    <a:pt x="57283" y="509346"/>
                    <a:pt x="109077" y="575222"/>
                    <a:pt x="155620" y="642530"/>
                  </a:cubicBezTo>
                  <a:close/>
                </a:path>
              </a:pathLst>
            </a:custGeom>
            <a:solidFill>
              <a:srgbClr val="FFFFFF"/>
            </a:solidFill>
            <a:ln w="23835" cap="flat">
              <a:noFill/>
              <a:prstDash val="solid"/>
              <a:miter/>
            </a:ln>
          </p:spPr>
          <p:txBody>
            <a:bodyPr rtlCol="0" anchor="ctr"/>
            <a:lstStyle/>
            <a:p>
              <a:pPr>
                <a:buClr>
                  <a:srgbClr val="000000"/>
                </a:buClr>
              </a:pPr>
              <a:endParaRPr lang="en-US" sz="1400" kern="0">
                <a:solidFill>
                  <a:srgbClr val="000000"/>
                </a:solidFill>
                <a:latin typeface="Arial"/>
                <a:cs typeface="Arial"/>
                <a:sym typeface="Arial"/>
              </a:endParaRPr>
            </a:p>
          </p:txBody>
        </p:sp>
        <p:sp>
          <p:nvSpPr>
            <p:cNvPr id="54" name="Freeform: Shape 53">
              <a:extLst>
                <a:ext uri="{FF2B5EF4-FFF2-40B4-BE49-F238E27FC236}">
                  <a16:creationId xmlns:a16="http://schemas.microsoft.com/office/drawing/2014/main" id="{066FDD29-0993-4F92-8839-70412263D9AC}"/>
                </a:ext>
              </a:extLst>
            </p:cNvPr>
            <p:cNvSpPr/>
            <p:nvPr/>
          </p:nvSpPr>
          <p:spPr>
            <a:xfrm>
              <a:off x="5149176" y="774319"/>
              <a:ext cx="930857" cy="596703"/>
            </a:xfrm>
            <a:custGeom>
              <a:avLst/>
              <a:gdLst>
                <a:gd name="connsiteX0" fmla="*/ 161110 w 930856"/>
                <a:gd name="connsiteY0" fmla="*/ 610785 h 596703"/>
                <a:gd name="connsiteX1" fmla="*/ 497173 w 930856"/>
                <a:gd name="connsiteY1" fmla="*/ 512449 h 596703"/>
                <a:gd name="connsiteX2" fmla="*/ 606012 w 930856"/>
                <a:gd name="connsiteY2" fmla="*/ 492877 h 596703"/>
                <a:gd name="connsiteX3" fmla="*/ 620094 w 930856"/>
                <a:gd name="connsiteY3" fmla="*/ 490490 h 596703"/>
                <a:gd name="connsiteX4" fmla="*/ 632505 w 930856"/>
                <a:gd name="connsiteY4" fmla="*/ 489058 h 596703"/>
                <a:gd name="connsiteX5" fmla="*/ 657567 w 930856"/>
                <a:gd name="connsiteY5" fmla="*/ 486194 h 596703"/>
                <a:gd name="connsiteX6" fmla="*/ 707213 w 930856"/>
                <a:gd name="connsiteY6" fmla="*/ 480227 h 596703"/>
                <a:gd name="connsiteX7" fmla="*/ 732990 w 930856"/>
                <a:gd name="connsiteY7" fmla="*/ 477840 h 596703"/>
                <a:gd name="connsiteX8" fmla="*/ 759245 w 930856"/>
                <a:gd name="connsiteY8" fmla="*/ 475930 h 596703"/>
                <a:gd name="connsiteX9" fmla="*/ 811755 w 930856"/>
                <a:gd name="connsiteY9" fmla="*/ 472112 h 596703"/>
                <a:gd name="connsiteX10" fmla="*/ 916536 w 930856"/>
                <a:gd name="connsiteY10" fmla="*/ 469486 h 596703"/>
                <a:gd name="connsiteX11" fmla="*/ 932766 w 930856"/>
                <a:gd name="connsiteY11" fmla="*/ 469725 h 596703"/>
                <a:gd name="connsiteX12" fmla="*/ 932766 w 930856"/>
                <a:gd name="connsiteY12" fmla="*/ 0 h 596703"/>
                <a:gd name="connsiteX13" fmla="*/ 894577 w 930856"/>
                <a:gd name="connsiteY13" fmla="*/ 2864 h 596703"/>
                <a:gd name="connsiteX14" fmla="*/ 767121 w 930856"/>
                <a:gd name="connsiteY14" fmla="*/ 17185 h 596703"/>
                <a:gd name="connsiteX15" fmla="*/ 703394 w 930856"/>
                <a:gd name="connsiteY15" fmla="*/ 27448 h 596703"/>
                <a:gd name="connsiteX16" fmla="*/ 671888 w 930856"/>
                <a:gd name="connsiteY16" fmla="*/ 32461 h 596703"/>
                <a:gd name="connsiteX17" fmla="*/ 639904 w 930856"/>
                <a:gd name="connsiteY17" fmla="*/ 38189 h 596703"/>
                <a:gd name="connsiteX18" fmla="*/ 574506 w 930856"/>
                <a:gd name="connsiteY18" fmla="*/ 51794 h 596703"/>
                <a:gd name="connsiteX19" fmla="*/ 542045 w 930856"/>
                <a:gd name="connsiteY19" fmla="*/ 58716 h 596703"/>
                <a:gd name="connsiteX20" fmla="*/ 525815 w 930856"/>
                <a:gd name="connsiteY20" fmla="*/ 62296 h 596703"/>
                <a:gd name="connsiteX21" fmla="*/ 511255 w 930856"/>
                <a:gd name="connsiteY21" fmla="*/ 66115 h 596703"/>
                <a:gd name="connsiteX22" fmla="*/ 454926 w 930856"/>
                <a:gd name="connsiteY22" fmla="*/ 81152 h 596703"/>
                <a:gd name="connsiteX23" fmla="*/ 426762 w 930856"/>
                <a:gd name="connsiteY23" fmla="*/ 88789 h 596703"/>
                <a:gd name="connsiteX24" fmla="*/ 412680 w 930856"/>
                <a:gd name="connsiteY24" fmla="*/ 92608 h 596703"/>
                <a:gd name="connsiteX25" fmla="*/ 409100 w 930856"/>
                <a:gd name="connsiteY25" fmla="*/ 93563 h 596703"/>
                <a:gd name="connsiteX26" fmla="*/ 400030 w 930856"/>
                <a:gd name="connsiteY26" fmla="*/ 95950 h 596703"/>
                <a:gd name="connsiteX27" fmla="*/ 392392 w 930856"/>
                <a:gd name="connsiteY27" fmla="*/ 98337 h 596703"/>
                <a:gd name="connsiteX28" fmla="*/ 0 w 930856"/>
                <a:gd name="connsiteY28" fmla="*/ 251331 h 596703"/>
                <a:gd name="connsiteX29" fmla="*/ 161110 w 930856"/>
                <a:gd name="connsiteY29" fmla="*/ 610785 h 596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30856" h="596703">
                  <a:moveTo>
                    <a:pt x="161110" y="610785"/>
                  </a:moveTo>
                  <a:cubicBezTo>
                    <a:pt x="270187" y="568539"/>
                    <a:pt x="382845" y="535362"/>
                    <a:pt x="497173" y="512449"/>
                  </a:cubicBezTo>
                  <a:lnTo>
                    <a:pt x="606012" y="492877"/>
                  </a:lnTo>
                  <a:cubicBezTo>
                    <a:pt x="610547" y="492161"/>
                    <a:pt x="615798" y="490967"/>
                    <a:pt x="620094" y="490490"/>
                  </a:cubicBezTo>
                  <a:lnTo>
                    <a:pt x="632505" y="489058"/>
                  </a:lnTo>
                  <a:lnTo>
                    <a:pt x="657567" y="486194"/>
                  </a:lnTo>
                  <a:lnTo>
                    <a:pt x="707213" y="480227"/>
                  </a:lnTo>
                  <a:cubicBezTo>
                    <a:pt x="715328" y="479033"/>
                    <a:pt x="724159" y="478556"/>
                    <a:pt x="732990" y="477840"/>
                  </a:cubicBezTo>
                  <a:lnTo>
                    <a:pt x="759245" y="475930"/>
                  </a:lnTo>
                  <a:lnTo>
                    <a:pt x="811755" y="472112"/>
                  </a:lnTo>
                  <a:cubicBezTo>
                    <a:pt x="846602" y="470441"/>
                    <a:pt x="881688" y="470441"/>
                    <a:pt x="916536" y="469486"/>
                  </a:cubicBezTo>
                  <a:cubicBezTo>
                    <a:pt x="921787" y="469486"/>
                    <a:pt x="927276" y="469725"/>
                    <a:pt x="932766" y="469725"/>
                  </a:cubicBezTo>
                  <a:lnTo>
                    <a:pt x="932766" y="0"/>
                  </a:lnTo>
                  <a:cubicBezTo>
                    <a:pt x="920116" y="955"/>
                    <a:pt x="907227" y="1671"/>
                    <a:pt x="894577" y="2864"/>
                  </a:cubicBezTo>
                  <a:cubicBezTo>
                    <a:pt x="852092" y="7638"/>
                    <a:pt x="809368" y="11218"/>
                    <a:pt x="767121" y="17185"/>
                  </a:cubicBezTo>
                  <a:lnTo>
                    <a:pt x="703394" y="27448"/>
                  </a:lnTo>
                  <a:lnTo>
                    <a:pt x="671888" y="32461"/>
                  </a:lnTo>
                  <a:cubicBezTo>
                    <a:pt x="661386" y="34131"/>
                    <a:pt x="650884" y="35802"/>
                    <a:pt x="639904" y="38189"/>
                  </a:cubicBezTo>
                  <a:lnTo>
                    <a:pt x="574506" y="51794"/>
                  </a:lnTo>
                  <a:lnTo>
                    <a:pt x="542045" y="58716"/>
                  </a:lnTo>
                  <a:lnTo>
                    <a:pt x="525815" y="62296"/>
                  </a:lnTo>
                  <a:cubicBezTo>
                    <a:pt x="520325" y="63489"/>
                    <a:pt x="516268" y="64683"/>
                    <a:pt x="511255" y="66115"/>
                  </a:cubicBezTo>
                  <a:lnTo>
                    <a:pt x="454926" y="81152"/>
                  </a:lnTo>
                  <a:lnTo>
                    <a:pt x="426762" y="88789"/>
                  </a:lnTo>
                  <a:lnTo>
                    <a:pt x="412680" y="92608"/>
                  </a:lnTo>
                  <a:lnTo>
                    <a:pt x="409100" y="93563"/>
                  </a:lnTo>
                  <a:cubicBezTo>
                    <a:pt x="397404" y="96427"/>
                    <a:pt x="403610" y="94995"/>
                    <a:pt x="400030" y="95950"/>
                  </a:cubicBezTo>
                  <a:lnTo>
                    <a:pt x="392392" y="98337"/>
                  </a:lnTo>
                  <a:cubicBezTo>
                    <a:pt x="257060" y="138196"/>
                    <a:pt x="125546" y="189752"/>
                    <a:pt x="0" y="251331"/>
                  </a:cubicBezTo>
                  <a:lnTo>
                    <a:pt x="161110" y="610785"/>
                  </a:lnTo>
                  <a:close/>
                </a:path>
              </a:pathLst>
            </a:custGeom>
            <a:solidFill>
              <a:srgbClr val="FFFFFF"/>
            </a:solidFill>
            <a:ln w="23835" cap="flat">
              <a:noFill/>
              <a:prstDash val="solid"/>
              <a:miter/>
            </a:ln>
          </p:spPr>
          <p:txBody>
            <a:bodyPr rtlCol="0" anchor="ctr"/>
            <a:lstStyle/>
            <a:p>
              <a:pPr>
                <a:buClr>
                  <a:srgbClr val="000000"/>
                </a:buClr>
              </a:pPr>
              <a:endParaRPr lang="en-US" sz="1400" kern="0">
                <a:solidFill>
                  <a:srgbClr val="000000"/>
                </a:solidFill>
                <a:latin typeface="Arial"/>
                <a:cs typeface="Arial"/>
                <a:sym typeface="Arial"/>
              </a:endParaRPr>
            </a:p>
          </p:txBody>
        </p:sp>
        <p:sp>
          <p:nvSpPr>
            <p:cNvPr id="55" name="Freeform: Shape 54">
              <a:extLst>
                <a:ext uri="{FF2B5EF4-FFF2-40B4-BE49-F238E27FC236}">
                  <a16:creationId xmlns:a16="http://schemas.microsoft.com/office/drawing/2014/main" id="{3F2CF8F1-6EE3-4C85-90D4-7612BB7C4A5A}"/>
                </a:ext>
              </a:extLst>
            </p:cNvPr>
            <p:cNvSpPr/>
            <p:nvPr/>
          </p:nvSpPr>
          <p:spPr>
            <a:xfrm>
              <a:off x="4440054" y="1063123"/>
              <a:ext cx="787648" cy="692176"/>
            </a:xfrm>
            <a:custGeom>
              <a:avLst/>
              <a:gdLst>
                <a:gd name="connsiteX0" fmla="*/ 228895 w 787648"/>
                <a:gd name="connsiteY0" fmla="*/ 714134 h 692175"/>
                <a:gd name="connsiteX1" fmla="*/ 428672 w 787648"/>
                <a:gd name="connsiteY1" fmla="*/ 556366 h 692175"/>
                <a:gd name="connsiteX2" fmla="*/ 794331 w 787648"/>
                <a:gd name="connsiteY2" fmla="*/ 353010 h 692175"/>
                <a:gd name="connsiteX3" fmla="*/ 635608 w 787648"/>
                <a:gd name="connsiteY3" fmla="*/ 0 h 692175"/>
                <a:gd name="connsiteX4" fmla="*/ 217439 w 787648"/>
                <a:gd name="connsiteY4" fmla="*/ 280689 h 692175"/>
                <a:gd name="connsiteX5" fmla="*/ 0 w 787648"/>
                <a:gd name="connsiteY5" fmla="*/ 485239 h 692175"/>
                <a:gd name="connsiteX6" fmla="*/ 228895 w 787648"/>
                <a:gd name="connsiteY6" fmla="*/ 714134 h 692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7648" h="692175">
                  <a:moveTo>
                    <a:pt x="228895" y="714134"/>
                  </a:moveTo>
                  <a:cubicBezTo>
                    <a:pt x="292146" y="657806"/>
                    <a:pt x="358738" y="605057"/>
                    <a:pt x="428672" y="556366"/>
                  </a:cubicBezTo>
                  <a:cubicBezTo>
                    <a:pt x="543238" y="476646"/>
                    <a:pt x="665921" y="408384"/>
                    <a:pt x="794331" y="353010"/>
                  </a:cubicBezTo>
                  <a:lnTo>
                    <a:pt x="635608" y="0"/>
                  </a:lnTo>
                  <a:cubicBezTo>
                    <a:pt x="485716" y="79720"/>
                    <a:pt x="345133" y="173999"/>
                    <a:pt x="217439" y="280689"/>
                  </a:cubicBezTo>
                  <a:cubicBezTo>
                    <a:pt x="140106" y="344894"/>
                    <a:pt x="67785" y="413396"/>
                    <a:pt x="0" y="485239"/>
                  </a:cubicBezTo>
                  <a:lnTo>
                    <a:pt x="228895" y="714134"/>
                  </a:lnTo>
                  <a:close/>
                </a:path>
              </a:pathLst>
            </a:custGeom>
            <a:solidFill>
              <a:srgbClr val="FFFFFF"/>
            </a:solidFill>
            <a:ln w="23835" cap="flat">
              <a:noFill/>
              <a:prstDash val="solid"/>
              <a:miter/>
            </a:ln>
          </p:spPr>
          <p:txBody>
            <a:bodyPr rtlCol="0" anchor="ctr"/>
            <a:lstStyle/>
            <a:p>
              <a:pPr>
                <a:buClr>
                  <a:srgbClr val="000000"/>
                </a:buClr>
              </a:pPr>
              <a:endParaRPr lang="en-US" sz="1400" kern="0">
                <a:solidFill>
                  <a:srgbClr val="000000"/>
                </a:solidFill>
                <a:latin typeface="Arial"/>
                <a:cs typeface="Arial"/>
                <a:sym typeface="Arial"/>
              </a:endParaRPr>
            </a:p>
          </p:txBody>
        </p:sp>
        <p:sp>
          <p:nvSpPr>
            <p:cNvPr id="56" name="Freeform: Shape 55">
              <a:extLst>
                <a:ext uri="{FF2B5EF4-FFF2-40B4-BE49-F238E27FC236}">
                  <a16:creationId xmlns:a16="http://schemas.microsoft.com/office/drawing/2014/main" id="{3A93B1AF-166F-4F1D-A1B9-7766A93ACD8E}"/>
                </a:ext>
              </a:extLst>
            </p:cNvPr>
            <p:cNvSpPr/>
            <p:nvPr/>
          </p:nvSpPr>
          <p:spPr>
            <a:xfrm>
              <a:off x="6876990" y="902252"/>
              <a:ext cx="1050197" cy="930857"/>
            </a:xfrm>
            <a:custGeom>
              <a:avLst/>
              <a:gdLst>
                <a:gd name="connsiteX0" fmla="*/ 326038 w 1050197"/>
                <a:gd name="connsiteY0" fmla="*/ 691698 h 930856"/>
                <a:gd name="connsiteX1" fmla="*/ 614604 w 1050197"/>
                <a:gd name="connsiteY1" fmla="*/ 929425 h 930856"/>
                <a:gd name="connsiteX2" fmla="*/ 630118 w 1050197"/>
                <a:gd name="connsiteY2" fmla="*/ 945178 h 930856"/>
                <a:gd name="connsiteX3" fmla="*/ 1071679 w 1050197"/>
                <a:gd name="connsiteY3" fmla="*/ 503617 h 930856"/>
                <a:gd name="connsiteX4" fmla="*/ 1030387 w 1050197"/>
                <a:gd name="connsiteY4" fmla="*/ 468293 h 930856"/>
                <a:gd name="connsiteX5" fmla="*/ 630118 w 1050197"/>
                <a:gd name="connsiteY5" fmla="*/ 193093 h 930856"/>
                <a:gd name="connsiteX6" fmla="*/ 194287 w 1050197"/>
                <a:gd name="connsiteY6" fmla="*/ 0 h 930856"/>
                <a:gd name="connsiteX7" fmla="*/ 0 w 1050197"/>
                <a:gd name="connsiteY7" fmla="*/ 511971 h 930856"/>
                <a:gd name="connsiteX8" fmla="*/ 326038 w 1050197"/>
                <a:gd name="connsiteY8" fmla="*/ 691698 h 930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197" h="930856">
                  <a:moveTo>
                    <a:pt x="326038" y="691698"/>
                  </a:moveTo>
                  <a:cubicBezTo>
                    <a:pt x="431774" y="763303"/>
                    <a:pt x="528201" y="843500"/>
                    <a:pt x="614604" y="929425"/>
                  </a:cubicBezTo>
                  <a:cubicBezTo>
                    <a:pt x="619855" y="934676"/>
                    <a:pt x="624867" y="939927"/>
                    <a:pt x="630118" y="945178"/>
                  </a:cubicBezTo>
                  <a:lnTo>
                    <a:pt x="1071679" y="503617"/>
                  </a:lnTo>
                  <a:cubicBezTo>
                    <a:pt x="1058074" y="491683"/>
                    <a:pt x="1044230" y="479988"/>
                    <a:pt x="1030387" y="468293"/>
                  </a:cubicBezTo>
                  <a:cubicBezTo>
                    <a:pt x="907943" y="366137"/>
                    <a:pt x="773805" y="273290"/>
                    <a:pt x="630118" y="193093"/>
                  </a:cubicBezTo>
                  <a:cubicBezTo>
                    <a:pt x="492877" y="116238"/>
                    <a:pt x="346565" y="51316"/>
                    <a:pt x="194287" y="0"/>
                  </a:cubicBezTo>
                  <a:lnTo>
                    <a:pt x="0" y="511971"/>
                  </a:lnTo>
                  <a:cubicBezTo>
                    <a:pt x="115999" y="562572"/>
                    <a:pt x="225315" y="623197"/>
                    <a:pt x="326038" y="691698"/>
                  </a:cubicBezTo>
                  <a:close/>
                </a:path>
              </a:pathLst>
            </a:custGeom>
            <a:solidFill>
              <a:srgbClr val="FFFFFF"/>
            </a:solidFill>
            <a:ln w="23835" cap="flat">
              <a:noFill/>
              <a:prstDash val="solid"/>
              <a:miter/>
            </a:ln>
          </p:spPr>
          <p:txBody>
            <a:bodyPr rtlCol="0" anchor="ctr"/>
            <a:lstStyle/>
            <a:p>
              <a:pPr>
                <a:buClr>
                  <a:srgbClr val="000000"/>
                </a:buClr>
              </a:pPr>
              <a:endParaRPr lang="en-US" sz="1400" kern="0">
                <a:solidFill>
                  <a:srgbClr val="000000"/>
                </a:solidFill>
                <a:latin typeface="Arial"/>
                <a:cs typeface="Arial"/>
                <a:sym typeface="Arial"/>
              </a:endParaRPr>
            </a:p>
          </p:txBody>
        </p:sp>
      </p:grpSp>
      <p:sp>
        <p:nvSpPr>
          <p:cNvPr id="23" name="Slide Number Placeholder 2">
            <a:extLst>
              <a:ext uri="{FF2B5EF4-FFF2-40B4-BE49-F238E27FC236}">
                <a16:creationId xmlns:a16="http://schemas.microsoft.com/office/drawing/2014/main" id="{D8E57C97-96AD-4119-83E4-149D895E9ABE}"/>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DAFE14-7A0B-5947-9BC6-2596D2D26B76}" type="slidenum">
              <a:rPr kumimoji="0" lang="en-US" sz="10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0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35808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fade">
                                      <p:cBhvr>
                                        <p:cTn id="10" dur="500"/>
                                        <p:tgtEl>
                                          <p:spTgt spid="43">
                                            <p:txEl>
                                              <p:pRg st="0" end="0"/>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left)">
                                      <p:cBhvr>
                                        <p:cTn id="1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build="p"/>
      <p:bldP spid="44"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492"/>
        <p:cNvGrpSpPr/>
        <p:nvPr/>
      </p:nvGrpSpPr>
      <p:grpSpPr>
        <a:xfrm>
          <a:off x="0" y="0"/>
          <a:ext cx="0" cy="0"/>
          <a:chOff x="0" y="0"/>
          <a:chExt cx="0" cy="0"/>
        </a:xfrm>
      </p:grpSpPr>
      <p:pic>
        <p:nvPicPr>
          <p:cNvPr id="15" name="Picture 14">
            <a:extLst>
              <a:ext uri="{FF2B5EF4-FFF2-40B4-BE49-F238E27FC236}">
                <a16:creationId xmlns:a16="http://schemas.microsoft.com/office/drawing/2014/main" id="{5BD9CE2F-6E5B-477E-A8A5-9DEDC902B59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248" t="8633" r="176" b="7734"/>
          <a:stretch/>
        </p:blipFill>
        <p:spPr>
          <a:xfrm>
            <a:off x="1588" y="-1"/>
            <a:ext cx="12192000" cy="6858001"/>
          </a:xfrm>
          <a:prstGeom prst="rect">
            <a:avLst/>
          </a:prstGeom>
        </p:spPr>
      </p:pic>
      <p:sp>
        <p:nvSpPr>
          <p:cNvPr id="19" name="Google Shape;482;p67">
            <a:extLst>
              <a:ext uri="{FF2B5EF4-FFF2-40B4-BE49-F238E27FC236}">
                <a16:creationId xmlns:a16="http://schemas.microsoft.com/office/drawing/2014/main" id="{341AD3D9-2892-4E78-BA31-63C9D0619C07}"/>
              </a:ext>
            </a:extLst>
          </p:cNvPr>
          <p:cNvSpPr txBox="1"/>
          <p:nvPr/>
        </p:nvSpPr>
        <p:spPr>
          <a:xfrm>
            <a:off x="3942197" y="2737344"/>
            <a:ext cx="4319953" cy="1377942"/>
          </a:xfrm>
          <a:prstGeom prst="rect">
            <a:avLst/>
          </a:prstGeom>
          <a:noFill/>
          <a:ln>
            <a:noFill/>
          </a:ln>
        </p:spPr>
        <p:txBody>
          <a:bodyPr spcFirstLastPara="1" wrap="square" lIns="91425" tIns="91425" rIns="91425" bIns="91425" anchor="t" anchorCtr="0">
            <a:noAutofit/>
          </a:bodyPr>
          <a:lstStyle/>
          <a:p>
            <a:pPr algn="ctr">
              <a:buClr>
                <a:srgbClr val="000000"/>
              </a:buClr>
              <a:defRPr/>
            </a:pPr>
            <a:r>
              <a:rPr lang="en" sz="6000" b="1" kern="0">
                <a:solidFill>
                  <a:srgbClr val="FFFFFF"/>
                </a:solidFill>
                <a:latin typeface="Arial"/>
                <a:ea typeface="Calibri"/>
                <a:cs typeface="Calibri"/>
                <a:sym typeface="Calibri"/>
              </a:rPr>
              <a:t>70−90%</a:t>
            </a:r>
            <a:endParaRPr sz="6000" b="1" kern="0">
              <a:solidFill>
                <a:srgbClr val="FFFFFF"/>
              </a:solidFill>
              <a:latin typeface="Arial"/>
              <a:ea typeface="Calibri"/>
              <a:cs typeface="Calibri"/>
              <a:sym typeface="Calibri"/>
            </a:endParaRPr>
          </a:p>
        </p:txBody>
      </p:sp>
      <p:grpSp>
        <p:nvGrpSpPr>
          <p:cNvPr id="20" name="Graphic 1">
            <a:extLst>
              <a:ext uri="{FF2B5EF4-FFF2-40B4-BE49-F238E27FC236}">
                <a16:creationId xmlns:a16="http://schemas.microsoft.com/office/drawing/2014/main" id="{3DDD59DD-04DC-4B7E-92D0-8ECB37B7FDD4}"/>
              </a:ext>
            </a:extLst>
          </p:cNvPr>
          <p:cNvGrpSpPr/>
          <p:nvPr/>
        </p:nvGrpSpPr>
        <p:grpSpPr>
          <a:xfrm>
            <a:off x="3915066" y="1134314"/>
            <a:ext cx="5083910" cy="3460878"/>
            <a:chOff x="3776998" y="768352"/>
            <a:chExt cx="5083910" cy="3460878"/>
          </a:xfrm>
        </p:grpSpPr>
        <p:sp>
          <p:nvSpPr>
            <p:cNvPr id="26" name="Freeform: Shape 25">
              <a:extLst>
                <a:ext uri="{FF2B5EF4-FFF2-40B4-BE49-F238E27FC236}">
                  <a16:creationId xmlns:a16="http://schemas.microsoft.com/office/drawing/2014/main" id="{E8229AF3-6712-478D-A28F-DE4BFC13E490}"/>
                </a:ext>
              </a:extLst>
            </p:cNvPr>
            <p:cNvSpPr/>
            <p:nvPr/>
          </p:nvSpPr>
          <p:spPr>
            <a:xfrm>
              <a:off x="3914956" y="1608749"/>
              <a:ext cx="692176" cy="883121"/>
            </a:xfrm>
            <a:custGeom>
              <a:avLst/>
              <a:gdLst>
                <a:gd name="connsiteX0" fmla="*/ 226031 w 692175"/>
                <a:gd name="connsiteY0" fmla="*/ 884791 h 883120"/>
                <a:gd name="connsiteX1" fmla="*/ 374730 w 692175"/>
                <a:gd name="connsiteY1" fmla="*/ 612456 h 883120"/>
                <a:gd name="connsiteX2" fmla="*/ 693846 w 692175"/>
                <a:gd name="connsiteY2" fmla="*/ 224122 h 883120"/>
                <a:gd name="connsiteX3" fmla="*/ 469725 w 692175"/>
                <a:gd name="connsiteY3" fmla="*/ 0 h 883120"/>
                <a:gd name="connsiteX4" fmla="*/ 141061 w 692175"/>
                <a:gd name="connsiteY4" fmla="*/ 476885 h 883120"/>
                <a:gd name="connsiteX5" fmla="*/ 0 w 692175"/>
                <a:gd name="connsiteY5" fmla="*/ 798866 h 883120"/>
                <a:gd name="connsiteX6" fmla="*/ 226031 w 692175"/>
                <a:gd name="connsiteY6" fmla="*/ 884791 h 88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175" h="883120">
                  <a:moveTo>
                    <a:pt x="226031" y="884791"/>
                  </a:moveTo>
                  <a:cubicBezTo>
                    <a:pt x="268755" y="791706"/>
                    <a:pt x="318162" y="700529"/>
                    <a:pt x="374730" y="612456"/>
                  </a:cubicBezTo>
                  <a:cubicBezTo>
                    <a:pt x="464235" y="472828"/>
                    <a:pt x="571642" y="341792"/>
                    <a:pt x="693846" y="224122"/>
                  </a:cubicBezTo>
                  <a:lnTo>
                    <a:pt x="469725" y="0"/>
                  </a:lnTo>
                  <a:cubicBezTo>
                    <a:pt x="339405" y="148460"/>
                    <a:pt x="229134" y="309570"/>
                    <a:pt x="141061" y="476885"/>
                  </a:cubicBezTo>
                  <a:cubicBezTo>
                    <a:pt x="85448" y="582382"/>
                    <a:pt x="38428" y="690266"/>
                    <a:pt x="0" y="798866"/>
                  </a:cubicBezTo>
                  <a:lnTo>
                    <a:pt x="226031" y="884791"/>
                  </a:lnTo>
                  <a:close/>
                </a:path>
              </a:pathLst>
            </a:custGeom>
            <a:solidFill>
              <a:srgbClr val="FFFFFF"/>
            </a:solidFill>
            <a:ln w="23835" cap="flat">
              <a:noFill/>
              <a:prstDash val="solid"/>
              <a:miter/>
            </a:ln>
          </p:spPr>
          <p:txBody>
            <a:bodyPr rtlCol="0" anchor="ctr"/>
            <a:lstStyle/>
            <a:p>
              <a:pPr>
                <a:buClr>
                  <a:srgbClr val="000000"/>
                </a:buClr>
              </a:pPr>
              <a:endParaRPr lang="en-US" sz="1400" kern="0">
                <a:solidFill>
                  <a:srgbClr val="000000"/>
                </a:solidFill>
                <a:latin typeface="Arial"/>
                <a:cs typeface="Arial"/>
                <a:sym typeface="Arial"/>
              </a:endParaRPr>
            </a:p>
          </p:txBody>
        </p:sp>
        <p:sp>
          <p:nvSpPr>
            <p:cNvPr id="28" name="Freeform: Shape 27">
              <a:extLst>
                <a:ext uri="{FF2B5EF4-FFF2-40B4-BE49-F238E27FC236}">
                  <a16:creationId xmlns:a16="http://schemas.microsoft.com/office/drawing/2014/main" id="{D03E42B3-FF6E-4306-8DD6-96F33F50CAB2}"/>
                </a:ext>
              </a:extLst>
            </p:cNvPr>
            <p:cNvSpPr/>
            <p:nvPr/>
          </p:nvSpPr>
          <p:spPr>
            <a:xfrm>
              <a:off x="3780101" y="3328924"/>
              <a:ext cx="286417" cy="859252"/>
            </a:xfrm>
            <a:custGeom>
              <a:avLst/>
              <a:gdLst>
                <a:gd name="connsiteX0" fmla="*/ 245126 w 286417"/>
                <a:gd name="connsiteY0" fmla="*/ 672126 h 859252"/>
                <a:gd name="connsiteX1" fmla="*/ 225315 w 286417"/>
                <a:gd name="connsiteY1" fmla="*/ 595510 h 859252"/>
                <a:gd name="connsiteX2" fmla="*/ 208130 w 286417"/>
                <a:gd name="connsiteY2" fmla="*/ 517938 h 859252"/>
                <a:gd name="connsiteX3" fmla="*/ 181159 w 286417"/>
                <a:gd name="connsiteY3" fmla="*/ 350862 h 859252"/>
                <a:gd name="connsiteX4" fmla="*/ 165645 w 286417"/>
                <a:gd name="connsiteY4" fmla="*/ 179011 h 859252"/>
                <a:gd name="connsiteX5" fmla="*/ 163497 w 286417"/>
                <a:gd name="connsiteY5" fmla="*/ 89983 h 859252"/>
                <a:gd name="connsiteX6" fmla="*/ 163019 w 286417"/>
                <a:gd name="connsiteY6" fmla="*/ 67547 h 859252"/>
                <a:gd name="connsiteX7" fmla="*/ 163497 w 286417"/>
                <a:gd name="connsiteY7" fmla="*/ 44872 h 859252"/>
                <a:gd name="connsiteX8" fmla="*/ 164690 w 286417"/>
                <a:gd name="connsiteY8" fmla="*/ 0 h 859252"/>
                <a:gd name="connsiteX9" fmla="*/ 0 w 286417"/>
                <a:gd name="connsiteY9" fmla="*/ 0 h 859252"/>
                <a:gd name="connsiteX10" fmla="*/ 0 w 286417"/>
                <a:gd name="connsiteY10" fmla="*/ 1432 h 859252"/>
                <a:gd name="connsiteX11" fmla="*/ 2864 w 286417"/>
                <a:gd name="connsiteY11" fmla="*/ 50123 h 859252"/>
                <a:gd name="connsiteX12" fmla="*/ 4296 w 286417"/>
                <a:gd name="connsiteY12" fmla="*/ 74230 h 859252"/>
                <a:gd name="connsiteX13" fmla="*/ 6922 w 286417"/>
                <a:gd name="connsiteY13" fmla="*/ 98098 h 859252"/>
                <a:gd name="connsiteX14" fmla="*/ 17424 w 286417"/>
                <a:gd name="connsiteY14" fmla="*/ 192616 h 859252"/>
                <a:gd name="connsiteX15" fmla="*/ 49884 w 286417"/>
                <a:gd name="connsiteY15" fmla="*/ 374968 h 859252"/>
                <a:gd name="connsiteX16" fmla="*/ 92131 w 286417"/>
                <a:gd name="connsiteY16" fmla="*/ 543477 h 859252"/>
                <a:gd name="connsiteX17" fmla="*/ 93086 w 286417"/>
                <a:gd name="connsiteY17" fmla="*/ 547535 h 859252"/>
                <a:gd name="connsiteX18" fmla="*/ 93802 w 286417"/>
                <a:gd name="connsiteY18" fmla="*/ 550160 h 859252"/>
                <a:gd name="connsiteX19" fmla="*/ 95472 w 286417"/>
                <a:gd name="connsiteY19" fmla="*/ 555411 h 859252"/>
                <a:gd name="connsiteX20" fmla="*/ 98575 w 286417"/>
                <a:gd name="connsiteY20" fmla="*/ 565675 h 859252"/>
                <a:gd name="connsiteX21" fmla="*/ 105020 w 286417"/>
                <a:gd name="connsiteY21" fmla="*/ 585963 h 859252"/>
                <a:gd name="connsiteX22" fmla="*/ 117670 w 286417"/>
                <a:gd name="connsiteY22" fmla="*/ 626300 h 859252"/>
                <a:gd name="connsiteX23" fmla="*/ 145357 w 286417"/>
                <a:gd name="connsiteY23" fmla="*/ 704348 h 859252"/>
                <a:gd name="connsiteX24" fmla="*/ 215290 w 286417"/>
                <a:gd name="connsiteY24" fmla="*/ 871664 h 859252"/>
                <a:gd name="connsiteX25" fmla="*/ 297158 w 286417"/>
                <a:gd name="connsiteY25" fmla="*/ 834907 h 859252"/>
                <a:gd name="connsiteX26" fmla="*/ 245126 w 286417"/>
                <a:gd name="connsiteY26" fmla="*/ 672126 h 859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6417" h="859252">
                  <a:moveTo>
                    <a:pt x="245126" y="672126"/>
                  </a:moveTo>
                  <a:cubicBezTo>
                    <a:pt x="238681" y="646826"/>
                    <a:pt x="231521" y="621526"/>
                    <a:pt x="225315" y="595510"/>
                  </a:cubicBezTo>
                  <a:cubicBezTo>
                    <a:pt x="219587" y="569971"/>
                    <a:pt x="213858" y="544193"/>
                    <a:pt x="208130" y="517938"/>
                  </a:cubicBezTo>
                  <a:cubicBezTo>
                    <a:pt x="198821" y="463280"/>
                    <a:pt x="186649" y="405519"/>
                    <a:pt x="181159" y="350862"/>
                  </a:cubicBezTo>
                  <a:cubicBezTo>
                    <a:pt x="173044" y="295965"/>
                    <a:pt x="169941" y="237727"/>
                    <a:pt x="165645" y="179011"/>
                  </a:cubicBezTo>
                  <a:cubicBezTo>
                    <a:pt x="164929" y="149653"/>
                    <a:pt x="164213" y="120057"/>
                    <a:pt x="163497" y="89983"/>
                  </a:cubicBezTo>
                  <a:lnTo>
                    <a:pt x="163019" y="67547"/>
                  </a:lnTo>
                  <a:lnTo>
                    <a:pt x="163497" y="44872"/>
                  </a:lnTo>
                  <a:cubicBezTo>
                    <a:pt x="163974" y="30074"/>
                    <a:pt x="164213" y="15037"/>
                    <a:pt x="164690" y="0"/>
                  </a:cubicBezTo>
                  <a:lnTo>
                    <a:pt x="0" y="0"/>
                  </a:lnTo>
                  <a:cubicBezTo>
                    <a:pt x="0" y="477"/>
                    <a:pt x="0" y="955"/>
                    <a:pt x="0" y="1432"/>
                  </a:cubicBezTo>
                  <a:cubicBezTo>
                    <a:pt x="955" y="17662"/>
                    <a:pt x="1909" y="33893"/>
                    <a:pt x="2864" y="50123"/>
                  </a:cubicBezTo>
                  <a:lnTo>
                    <a:pt x="4296" y="74230"/>
                  </a:lnTo>
                  <a:lnTo>
                    <a:pt x="6922" y="98098"/>
                  </a:lnTo>
                  <a:cubicBezTo>
                    <a:pt x="10502" y="129843"/>
                    <a:pt x="13844" y="161349"/>
                    <a:pt x="17424" y="192616"/>
                  </a:cubicBezTo>
                  <a:cubicBezTo>
                    <a:pt x="27448" y="254673"/>
                    <a:pt x="35802" y="315059"/>
                    <a:pt x="49884" y="374968"/>
                  </a:cubicBezTo>
                  <a:cubicBezTo>
                    <a:pt x="61580" y="435832"/>
                    <a:pt x="78049" y="489058"/>
                    <a:pt x="92131" y="543477"/>
                  </a:cubicBezTo>
                  <a:cubicBezTo>
                    <a:pt x="92131" y="543000"/>
                    <a:pt x="93086" y="546819"/>
                    <a:pt x="93086" y="547535"/>
                  </a:cubicBezTo>
                  <a:lnTo>
                    <a:pt x="93802" y="550160"/>
                  </a:lnTo>
                  <a:lnTo>
                    <a:pt x="95472" y="555411"/>
                  </a:lnTo>
                  <a:lnTo>
                    <a:pt x="98575" y="565675"/>
                  </a:lnTo>
                  <a:cubicBezTo>
                    <a:pt x="100723" y="572358"/>
                    <a:pt x="102872" y="579280"/>
                    <a:pt x="105020" y="585963"/>
                  </a:cubicBezTo>
                  <a:cubicBezTo>
                    <a:pt x="109316" y="599329"/>
                    <a:pt x="113374" y="612934"/>
                    <a:pt x="117670" y="626300"/>
                  </a:cubicBezTo>
                  <a:cubicBezTo>
                    <a:pt x="126501" y="652793"/>
                    <a:pt x="136287" y="678571"/>
                    <a:pt x="145357" y="704348"/>
                  </a:cubicBezTo>
                  <a:cubicBezTo>
                    <a:pt x="167077" y="762825"/>
                    <a:pt x="190706" y="818677"/>
                    <a:pt x="215290" y="871664"/>
                  </a:cubicBezTo>
                  <a:lnTo>
                    <a:pt x="297158" y="834907"/>
                  </a:lnTo>
                  <a:cubicBezTo>
                    <a:pt x="278302" y="782875"/>
                    <a:pt x="260640" y="728694"/>
                    <a:pt x="245126" y="672126"/>
                  </a:cubicBezTo>
                  <a:close/>
                </a:path>
              </a:pathLst>
            </a:custGeom>
            <a:solidFill>
              <a:srgbClr val="FFFFFF"/>
            </a:solidFill>
            <a:ln w="23835" cap="flat">
              <a:noFill/>
              <a:prstDash val="solid"/>
              <a:miter/>
            </a:ln>
          </p:spPr>
          <p:txBody>
            <a:bodyPr rtlCol="0" anchor="ctr"/>
            <a:lstStyle/>
            <a:p>
              <a:pPr>
                <a:buClr>
                  <a:srgbClr val="000000"/>
                </a:buClr>
              </a:pPr>
              <a:endParaRPr lang="en-US" sz="1400" kern="0">
                <a:solidFill>
                  <a:srgbClr val="000000"/>
                </a:solidFill>
                <a:latin typeface="Arial"/>
                <a:cs typeface="Arial"/>
                <a:sym typeface="Arial"/>
              </a:endParaRPr>
            </a:p>
          </p:txBody>
        </p:sp>
        <p:sp>
          <p:nvSpPr>
            <p:cNvPr id="29" name="Freeform: Shape 28">
              <a:extLst>
                <a:ext uri="{FF2B5EF4-FFF2-40B4-BE49-F238E27FC236}">
                  <a16:creationId xmlns:a16="http://schemas.microsoft.com/office/drawing/2014/main" id="{3B4640E1-CE3E-4F37-900D-452A3F56B06B}"/>
                </a:ext>
              </a:extLst>
            </p:cNvPr>
            <p:cNvSpPr/>
            <p:nvPr/>
          </p:nvSpPr>
          <p:spPr>
            <a:xfrm>
              <a:off x="3776832" y="2485186"/>
              <a:ext cx="310286" cy="739912"/>
            </a:xfrm>
            <a:custGeom>
              <a:avLst/>
              <a:gdLst>
                <a:gd name="connsiteX0" fmla="*/ 172256 w 310285"/>
                <a:gd name="connsiteY0" fmla="*/ 762109 h 739911"/>
                <a:gd name="connsiteX1" fmla="*/ 211877 w 310285"/>
                <a:gd name="connsiteY1" fmla="*/ 471873 h 739911"/>
                <a:gd name="connsiteX2" fmla="*/ 331456 w 310285"/>
                <a:gd name="connsiteY2" fmla="*/ 83300 h 739911"/>
                <a:gd name="connsiteX3" fmla="*/ 111869 w 310285"/>
                <a:gd name="connsiteY3" fmla="*/ 0 h 739911"/>
                <a:gd name="connsiteX4" fmla="*/ 16158 w 310285"/>
                <a:gd name="connsiteY4" fmla="*/ 440367 h 739911"/>
                <a:gd name="connsiteX5" fmla="*/ 405 w 310285"/>
                <a:gd name="connsiteY5" fmla="*/ 762109 h 739911"/>
                <a:gd name="connsiteX6" fmla="*/ 172256 w 310285"/>
                <a:gd name="connsiteY6" fmla="*/ 762109 h 73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285" h="739911">
                  <a:moveTo>
                    <a:pt x="172256" y="762109"/>
                  </a:moveTo>
                  <a:cubicBezTo>
                    <a:pt x="178939" y="666637"/>
                    <a:pt x="191827" y="569493"/>
                    <a:pt x="211877" y="471873"/>
                  </a:cubicBezTo>
                  <a:cubicBezTo>
                    <a:pt x="238609" y="342030"/>
                    <a:pt x="278707" y="211233"/>
                    <a:pt x="331456" y="83300"/>
                  </a:cubicBezTo>
                  <a:lnTo>
                    <a:pt x="111869" y="0"/>
                  </a:lnTo>
                  <a:cubicBezTo>
                    <a:pt x="65088" y="147266"/>
                    <a:pt x="33343" y="295487"/>
                    <a:pt x="16158" y="440367"/>
                  </a:cubicBezTo>
                  <a:cubicBezTo>
                    <a:pt x="3269" y="549922"/>
                    <a:pt x="-1504" y="657567"/>
                    <a:pt x="405" y="762109"/>
                  </a:cubicBezTo>
                  <a:lnTo>
                    <a:pt x="172256" y="762109"/>
                  </a:lnTo>
                  <a:close/>
                </a:path>
              </a:pathLst>
            </a:custGeom>
            <a:solidFill>
              <a:srgbClr val="FFFFFF"/>
            </a:solidFill>
            <a:ln w="23835" cap="flat">
              <a:noFill/>
              <a:prstDash val="solid"/>
              <a:miter/>
            </a:ln>
          </p:spPr>
          <p:txBody>
            <a:bodyPr rtlCol="0" anchor="ctr"/>
            <a:lstStyle/>
            <a:p>
              <a:pPr>
                <a:buClr>
                  <a:srgbClr val="000000"/>
                </a:buClr>
              </a:pPr>
              <a:endParaRPr lang="en-US" sz="1400" kern="0">
                <a:solidFill>
                  <a:srgbClr val="000000"/>
                </a:solidFill>
                <a:latin typeface="Arial"/>
                <a:cs typeface="Arial"/>
                <a:sym typeface="Arial"/>
              </a:endParaRPr>
            </a:p>
          </p:txBody>
        </p:sp>
        <p:sp>
          <p:nvSpPr>
            <p:cNvPr id="30" name="Freeform: Shape 29">
              <a:extLst>
                <a:ext uri="{FF2B5EF4-FFF2-40B4-BE49-F238E27FC236}">
                  <a16:creationId xmlns:a16="http://schemas.microsoft.com/office/drawing/2014/main" id="{7CA24C19-746A-43C7-9437-08087A252EE4}"/>
                </a:ext>
              </a:extLst>
            </p:cNvPr>
            <p:cNvSpPr/>
            <p:nvPr/>
          </p:nvSpPr>
          <p:spPr>
            <a:xfrm>
              <a:off x="7936973" y="2227888"/>
              <a:ext cx="906989" cy="1002461"/>
            </a:xfrm>
            <a:custGeom>
              <a:avLst/>
              <a:gdLst>
                <a:gd name="connsiteX0" fmla="*/ 8354 w 906988"/>
                <a:gd name="connsiteY0" fmla="*/ 308853 h 1002461"/>
                <a:gd name="connsiteX1" fmla="*/ 15276 w 906988"/>
                <a:gd name="connsiteY1" fmla="*/ 326755 h 1002461"/>
                <a:gd name="connsiteX2" fmla="*/ 21243 w 906988"/>
                <a:gd name="connsiteY2" fmla="*/ 344894 h 1002461"/>
                <a:gd name="connsiteX3" fmla="*/ 33177 w 906988"/>
                <a:gd name="connsiteY3" fmla="*/ 380935 h 1002461"/>
                <a:gd name="connsiteX4" fmla="*/ 45111 w 906988"/>
                <a:gd name="connsiteY4" fmla="*/ 416499 h 1002461"/>
                <a:gd name="connsiteX5" fmla="*/ 55136 w 906988"/>
                <a:gd name="connsiteY5" fmla="*/ 452301 h 1002461"/>
                <a:gd name="connsiteX6" fmla="*/ 74230 w 906988"/>
                <a:gd name="connsiteY6" fmla="*/ 522951 h 1002461"/>
                <a:gd name="connsiteX7" fmla="*/ 89744 w 906988"/>
                <a:gd name="connsiteY7" fmla="*/ 592884 h 1002461"/>
                <a:gd name="connsiteX8" fmla="*/ 93563 w 906988"/>
                <a:gd name="connsiteY8" fmla="*/ 610069 h 1002461"/>
                <a:gd name="connsiteX9" fmla="*/ 92370 w 906988"/>
                <a:gd name="connsiteY9" fmla="*/ 605534 h 1002461"/>
                <a:gd name="connsiteX10" fmla="*/ 92847 w 906988"/>
                <a:gd name="connsiteY10" fmla="*/ 608160 h 1002461"/>
                <a:gd name="connsiteX11" fmla="*/ 93802 w 906988"/>
                <a:gd name="connsiteY11" fmla="*/ 613172 h 1002461"/>
                <a:gd name="connsiteX12" fmla="*/ 95711 w 906988"/>
                <a:gd name="connsiteY12" fmla="*/ 623435 h 1002461"/>
                <a:gd name="connsiteX13" fmla="*/ 103110 w 906988"/>
                <a:gd name="connsiteY13" fmla="*/ 664011 h 1002461"/>
                <a:gd name="connsiteX14" fmla="*/ 106929 w 906988"/>
                <a:gd name="connsiteY14" fmla="*/ 684060 h 1002461"/>
                <a:gd name="connsiteX15" fmla="*/ 108600 w 906988"/>
                <a:gd name="connsiteY15" fmla="*/ 693608 h 1002461"/>
                <a:gd name="connsiteX16" fmla="*/ 109555 w 906988"/>
                <a:gd name="connsiteY16" fmla="*/ 701245 h 1002461"/>
                <a:gd name="connsiteX17" fmla="*/ 113374 w 906988"/>
                <a:gd name="connsiteY17" fmla="*/ 731558 h 1002461"/>
                <a:gd name="connsiteX18" fmla="*/ 117193 w 906988"/>
                <a:gd name="connsiteY18" fmla="*/ 761632 h 1002461"/>
                <a:gd name="connsiteX19" fmla="*/ 120296 w 906988"/>
                <a:gd name="connsiteY19" fmla="*/ 794331 h 1002461"/>
                <a:gd name="connsiteX20" fmla="*/ 123637 w 906988"/>
                <a:gd name="connsiteY20" fmla="*/ 826314 h 1002461"/>
                <a:gd name="connsiteX21" fmla="*/ 125785 w 906988"/>
                <a:gd name="connsiteY21" fmla="*/ 858059 h 1002461"/>
                <a:gd name="connsiteX22" fmla="*/ 130082 w 906988"/>
                <a:gd name="connsiteY22" fmla="*/ 980264 h 1002461"/>
                <a:gd name="connsiteX23" fmla="*/ 129366 w 906988"/>
                <a:gd name="connsiteY23" fmla="*/ 1019885 h 1002461"/>
                <a:gd name="connsiteX24" fmla="*/ 910092 w 906988"/>
                <a:gd name="connsiteY24" fmla="*/ 1020124 h 1002461"/>
                <a:gd name="connsiteX25" fmla="*/ 904125 w 906988"/>
                <a:gd name="connsiteY25" fmla="*/ 939688 h 1002461"/>
                <a:gd name="connsiteX26" fmla="*/ 883121 w 906988"/>
                <a:gd name="connsiteY26" fmla="*/ 769508 h 1002461"/>
                <a:gd name="connsiteX27" fmla="*/ 876199 w 906988"/>
                <a:gd name="connsiteY27" fmla="*/ 725591 h 1002461"/>
                <a:gd name="connsiteX28" fmla="*/ 867845 w 906988"/>
                <a:gd name="connsiteY28" fmla="*/ 681435 h 1002461"/>
                <a:gd name="connsiteX29" fmla="*/ 859252 w 906988"/>
                <a:gd name="connsiteY29" fmla="*/ 636563 h 1002461"/>
                <a:gd name="connsiteX30" fmla="*/ 848751 w 906988"/>
                <a:gd name="connsiteY30" fmla="*/ 588827 h 1002461"/>
                <a:gd name="connsiteX31" fmla="*/ 837533 w 906988"/>
                <a:gd name="connsiteY31" fmla="*/ 540136 h 1002461"/>
                <a:gd name="connsiteX32" fmla="*/ 834668 w 906988"/>
                <a:gd name="connsiteY32" fmla="*/ 527963 h 1002461"/>
                <a:gd name="connsiteX33" fmla="*/ 832043 w 906988"/>
                <a:gd name="connsiteY33" fmla="*/ 517700 h 1002461"/>
                <a:gd name="connsiteX34" fmla="*/ 826553 w 906988"/>
                <a:gd name="connsiteY34" fmla="*/ 498128 h 1002461"/>
                <a:gd name="connsiteX35" fmla="*/ 815574 w 906988"/>
                <a:gd name="connsiteY35" fmla="*/ 458268 h 1002461"/>
                <a:gd name="connsiteX36" fmla="*/ 812710 w 906988"/>
                <a:gd name="connsiteY36" fmla="*/ 448243 h 1002461"/>
                <a:gd name="connsiteX37" fmla="*/ 811278 w 906988"/>
                <a:gd name="connsiteY37" fmla="*/ 443231 h 1002461"/>
                <a:gd name="connsiteX38" fmla="*/ 810562 w 906988"/>
                <a:gd name="connsiteY38" fmla="*/ 440606 h 1002461"/>
                <a:gd name="connsiteX39" fmla="*/ 808175 w 906988"/>
                <a:gd name="connsiteY39" fmla="*/ 431058 h 1002461"/>
                <a:gd name="connsiteX40" fmla="*/ 800776 w 906988"/>
                <a:gd name="connsiteY40" fmla="*/ 407906 h 1002461"/>
                <a:gd name="connsiteX41" fmla="*/ 771179 w 906988"/>
                <a:gd name="connsiteY41" fmla="*/ 314343 h 1002461"/>
                <a:gd name="connsiteX42" fmla="*/ 736809 w 906988"/>
                <a:gd name="connsiteY42" fmla="*/ 220064 h 1002461"/>
                <a:gd name="connsiteX43" fmla="*/ 718669 w 906988"/>
                <a:gd name="connsiteY43" fmla="*/ 172566 h 1002461"/>
                <a:gd name="connsiteX44" fmla="*/ 698382 w 906988"/>
                <a:gd name="connsiteY44" fmla="*/ 125308 h 1002461"/>
                <a:gd name="connsiteX45" fmla="*/ 677855 w 906988"/>
                <a:gd name="connsiteY45" fmla="*/ 77571 h 1002461"/>
                <a:gd name="connsiteX46" fmla="*/ 667353 w 906988"/>
                <a:gd name="connsiteY46" fmla="*/ 53703 h 1002461"/>
                <a:gd name="connsiteX47" fmla="*/ 655896 w 906988"/>
                <a:gd name="connsiteY47" fmla="*/ 30074 h 1002461"/>
                <a:gd name="connsiteX48" fmla="*/ 641098 w 906988"/>
                <a:gd name="connsiteY48" fmla="*/ 0 h 1002461"/>
                <a:gd name="connsiteX49" fmla="*/ 0 w 906988"/>
                <a:gd name="connsiteY49" fmla="*/ 288566 h 1002461"/>
                <a:gd name="connsiteX50" fmla="*/ 8354 w 906988"/>
                <a:gd name="connsiteY50" fmla="*/ 308853 h 1002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06988" h="1002461">
                  <a:moveTo>
                    <a:pt x="8354" y="308853"/>
                  </a:moveTo>
                  <a:lnTo>
                    <a:pt x="15276" y="326755"/>
                  </a:lnTo>
                  <a:lnTo>
                    <a:pt x="21243" y="344894"/>
                  </a:lnTo>
                  <a:cubicBezTo>
                    <a:pt x="25301" y="357067"/>
                    <a:pt x="29358" y="369001"/>
                    <a:pt x="33177" y="380935"/>
                  </a:cubicBezTo>
                  <a:cubicBezTo>
                    <a:pt x="37235" y="392869"/>
                    <a:pt x="41053" y="404803"/>
                    <a:pt x="45111" y="416499"/>
                  </a:cubicBezTo>
                  <a:cubicBezTo>
                    <a:pt x="48453" y="428433"/>
                    <a:pt x="51794" y="440606"/>
                    <a:pt x="55136" y="452301"/>
                  </a:cubicBezTo>
                  <a:cubicBezTo>
                    <a:pt x="61341" y="476169"/>
                    <a:pt x="68740" y="499321"/>
                    <a:pt x="74230" y="522951"/>
                  </a:cubicBezTo>
                  <a:cubicBezTo>
                    <a:pt x="79481" y="546580"/>
                    <a:pt x="84732" y="569732"/>
                    <a:pt x="89744" y="592884"/>
                  </a:cubicBezTo>
                  <a:lnTo>
                    <a:pt x="93563" y="610069"/>
                  </a:lnTo>
                  <a:cubicBezTo>
                    <a:pt x="95234" y="616991"/>
                    <a:pt x="91892" y="603147"/>
                    <a:pt x="92370" y="605534"/>
                  </a:cubicBezTo>
                  <a:lnTo>
                    <a:pt x="92847" y="608160"/>
                  </a:lnTo>
                  <a:lnTo>
                    <a:pt x="93802" y="613172"/>
                  </a:lnTo>
                  <a:lnTo>
                    <a:pt x="95711" y="623435"/>
                  </a:lnTo>
                  <a:cubicBezTo>
                    <a:pt x="98098" y="637040"/>
                    <a:pt x="100724" y="650645"/>
                    <a:pt x="103110" y="664011"/>
                  </a:cubicBezTo>
                  <a:cubicBezTo>
                    <a:pt x="104304" y="670694"/>
                    <a:pt x="105497" y="677377"/>
                    <a:pt x="106929" y="684060"/>
                  </a:cubicBezTo>
                  <a:cubicBezTo>
                    <a:pt x="107407" y="687163"/>
                    <a:pt x="108361" y="691221"/>
                    <a:pt x="108600" y="693608"/>
                  </a:cubicBezTo>
                  <a:lnTo>
                    <a:pt x="109555" y="701245"/>
                  </a:lnTo>
                  <a:cubicBezTo>
                    <a:pt x="110748" y="711509"/>
                    <a:pt x="112180" y="721533"/>
                    <a:pt x="113374" y="731558"/>
                  </a:cubicBezTo>
                  <a:cubicBezTo>
                    <a:pt x="114806" y="741583"/>
                    <a:pt x="115999" y="751607"/>
                    <a:pt x="117193" y="761632"/>
                  </a:cubicBezTo>
                  <a:cubicBezTo>
                    <a:pt x="118147" y="772611"/>
                    <a:pt x="119341" y="783591"/>
                    <a:pt x="120296" y="794331"/>
                  </a:cubicBezTo>
                  <a:cubicBezTo>
                    <a:pt x="121489" y="805072"/>
                    <a:pt x="122444" y="815813"/>
                    <a:pt x="123637" y="826314"/>
                  </a:cubicBezTo>
                  <a:cubicBezTo>
                    <a:pt x="124592" y="837055"/>
                    <a:pt x="125069" y="847557"/>
                    <a:pt x="125785" y="858059"/>
                  </a:cubicBezTo>
                  <a:cubicBezTo>
                    <a:pt x="128888" y="900067"/>
                    <a:pt x="129366" y="940881"/>
                    <a:pt x="130082" y="980264"/>
                  </a:cubicBezTo>
                  <a:cubicBezTo>
                    <a:pt x="130082" y="993630"/>
                    <a:pt x="129843" y="1006758"/>
                    <a:pt x="129366" y="1019885"/>
                  </a:cubicBezTo>
                  <a:lnTo>
                    <a:pt x="910092" y="1020124"/>
                  </a:lnTo>
                  <a:cubicBezTo>
                    <a:pt x="908660" y="993630"/>
                    <a:pt x="906750" y="966898"/>
                    <a:pt x="904125" y="939688"/>
                  </a:cubicBezTo>
                  <a:cubicBezTo>
                    <a:pt x="898635" y="884553"/>
                    <a:pt x="892668" y="827508"/>
                    <a:pt x="883121" y="769508"/>
                  </a:cubicBezTo>
                  <a:cubicBezTo>
                    <a:pt x="880734" y="754949"/>
                    <a:pt x="879063" y="740389"/>
                    <a:pt x="876199" y="725591"/>
                  </a:cubicBezTo>
                  <a:cubicBezTo>
                    <a:pt x="873573" y="711031"/>
                    <a:pt x="870709" y="696233"/>
                    <a:pt x="867845" y="681435"/>
                  </a:cubicBezTo>
                  <a:cubicBezTo>
                    <a:pt x="864981" y="666637"/>
                    <a:pt x="862117" y="651600"/>
                    <a:pt x="859252" y="636563"/>
                  </a:cubicBezTo>
                  <a:cubicBezTo>
                    <a:pt x="856150" y="621287"/>
                    <a:pt x="852331" y="604818"/>
                    <a:pt x="848751" y="588827"/>
                  </a:cubicBezTo>
                  <a:cubicBezTo>
                    <a:pt x="845170" y="572596"/>
                    <a:pt x="841351" y="556605"/>
                    <a:pt x="837533" y="540136"/>
                  </a:cubicBezTo>
                  <a:lnTo>
                    <a:pt x="834668" y="527963"/>
                  </a:lnTo>
                  <a:cubicBezTo>
                    <a:pt x="833714" y="523667"/>
                    <a:pt x="832759" y="521041"/>
                    <a:pt x="832043" y="517700"/>
                  </a:cubicBezTo>
                  <a:cubicBezTo>
                    <a:pt x="830134" y="511255"/>
                    <a:pt x="828463" y="504572"/>
                    <a:pt x="826553" y="498128"/>
                  </a:cubicBezTo>
                  <a:cubicBezTo>
                    <a:pt x="822973" y="485000"/>
                    <a:pt x="819393" y="471634"/>
                    <a:pt x="815574" y="458268"/>
                  </a:cubicBezTo>
                  <a:lnTo>
                    <a:pt x="812710" y="448243"/>
                  </a:lnTo>
                  <a:lnTo>
                    <a:pt x="811278" y="443231"/>
                  </a:lnTo>
                  <a:lnTo>
                    <a:pt x="810562" y="440606"/>
                  </a:lnTo>
                  <a:cubicBezTo>
                    <a:pt x="810800" y="441322"/>
                    <a:pt x="806982" y="426046"/>
                    <a:pt x="808175" y="431058"/>
                  </a:cubicBezTo>
                  <a:cubicBezTo>
                    <a:pt x="805788" y="423420"/>
                    <a:pt x="803401" y="415544"/>
                    <a:pt x="800776" y="407906"/>
                  </a:cubicBezTo>
                  <a:cubicBezTo>
                    <a:pt x="790990" y="377116"/>
                    <a:pt x="781204" y="345849"/>
                    <a:pt x="771179" y="314343"/>
                  </a:cubicBezTo>
                  <a:cubicBezTo>
                    <a:pt x="760677" y="282837"/>
                    <a:pt x="748266" y="251809"/>
                    <a:pt x="736809" y="220064"/>
                  </a:cubicBezTo>
                  <a:cubicBezTo>
                    <a:pt x="730842" y="204311"/>
                    <a:pt x="725114" y="188319"/>
                    <a:pt x="718669" y="172566"/>
                  </a:cubicBezTo>
                  <a:cubicBezTo>
                    <a:pt x="711986" y="156814"/>
                    <a:pt x="705065" y="141061"/>
                    <a:pt x="698382" y="125308"/>
                  </a:cubicBezTo>
                  <a:cubicBezTo>
                    <a:pt x="691460" y="109555"/>
                    <a:pt x="684777" y="93563"/>
                    <a:pt x="677855" y="77571"/>
                  </a:cubicBezTo>
                  <a:cubicBezTo>
                    <a:pt x="674513" y="69695"/>
                    <a:pt x="670933" y="61580"/>
                    <a:pt x="667353" y="53703"/>
                  </a:cubicBezTo>
                  <a:cubicBezTo>
                    <a:pt x="663534" y="45827"/>
                    <a:pt x="659715" y="37950"/>
                    <a:pt x="655896" y="30074"/>
                  </a:cubicBezTo>
                  <a:cubicBezTo>
                    <a:pt x="650884" y="20049"/>
                    <a:pt x="645872" y="10025"/>
                    <a:pt x="641098" y="0"/>
                  </a:cubicBezTo>
                  <a:lnTo>
                    <a:pt x="0" y="288566"/>
                  </a:lnTo>
                  <a:cubicBezTo>
                    <a:pt x="3103" y="295487"/>
                    <a:pt x="5728" y="302170"/>
                    <a:pt x="8354" y="308853"/>
                  </a:cubicBezTo>
                  <a:close/>
                </a:path>
              </a:pathLst>
            </a:custGeom>
            <a:solidFill>
              <a:srgbClr val="FFFFFF"/>
            </a:solidFill>
            <a:ln w="23835" cap="flat">
              <a:noFill/>
              <a:prstDash val="solid"/>
              <a:miter/>
            </a:ln>
          </p:spPr>
          <p:txBody>
            <a:bodyPr rtlCol="0" anchor="ctr"/>
            <a:lstStyle/>
            <a:p>
              <a:pPr>
                <a:buClr>
                  <a:srgbClr val="000000"/>
                </a:buClr>
              </a:pPr>
              <a:endParaRPr lang="en-US" sz="1400" kern="0">
                <a:solidFill>
                  <a:srgbClr val="000000"/>
                </a:solidFill>
                <a:latin typeface="Arial"/>
                <a:cs typeface="Arial"/>
                <a:sym typeface="Arial"/>
              </a:endParaRPr>
            </a:p>
          </p:txBody>
        </p:sp>
        <p:sp>
          <p:nvSpPr>
            <p:cNvPr id="31" name="Freeform: Shape 30">
              <a:extLst>
                <a:ext uri="{FF2B5EF4-FFF2-40B4-BE49-F238E27FC236}">
                  <a16:creationId xmlns:a16="http://schemas.microsoft.com/office/drawing/2014/main" id="{B1BD04C9-5056-46A7-A903-0B40F1593E66}"/>
                </a:ext>
              </a:extLst>
            </p:cNvPr>
            <p:cNvSpPr/>
            <p:nvPr/>
          </p:nvSpPr>
          <p:spPr>
            <a:xfrm>
              <a:off x="7923846" y="3329879"/>
              <a:ext cx="906989" cy="883121"/>
            </a:xfrm>
            <a:custGeom>
              <a:avLst/>
              <a:gdLst>
                <a:gd name="connsiteX0" fmla="*/ 138912 w 906988"/>
                <a:gd name="connsiteY0" fmla="*/ 239 h 883120"/>
                <a:gd name="connsiteX1" fmla="*/ 130320 w 906988"/>
                <a:gd name="connsiteY1" fmla="*/ 98337 h 883120"/>
                <a:gd name="connsiteX2" fmla="*/ 123875 w 906988"/>
                <a:gd name="connsiteY2" fmla="*/ 147744 h 883120"/>
                <a:gd name="connsiteX3" fmla="*/ 116238 w 906988"/>
                <a:gd name="connsiteY3" fmla="*/ 194764 h 883120"/>
                <a:gd name="connsiteX4" fmla="*/ 99530 w 906988"/>
                <a:gd name="connsiteY4" fmla="*/ 281644 h 883120"/>
                <a:gd name="connsiteX5" fmla="*/ 26732 w 906988"/>
                <a:gd name="connsiteY5" fmla="*/ 530111 h 883120"/>
                <a:gd name="connsiteX6" fmla="*/ 1909 w 906988"/>
                <a:gd name="connsiteY6" fmla="*/ 593361 h 883120"/>
                <a:gd name="connsiteX7" fmla="*/ 0 w 906988"/>
                <a:gd name="connsiteY7" fmla="*/ 598374 h 883120"/>
                <a:gd name="connsiteX8" fmla="*/ 797911 w 906988"/>
                <a:gd name="connsiteY8" fmla="*/ 901022 h 883120"/>
                <a:gd name="connsiteX9" fmla="*/ 805788 w 906988"/>
                <a:gd name="connsiteY9" fmla="*/ 875244 h 883120"/>
                <a:gd name="connsiteX10" fmla="*/ 833475 w 906988"/>
                <a:gd name="connsiteY10" fmla="*/ 780488 h 883120"/>
                <a:gd name="connsiteX11" fmla="*/ 906273 w 906988"/>
                <a:gd name="connsiteY11" fmla="*/ 414112 h 883120"/>
                <a:gd name="connsiteX12" fmla="*/ 919161 w 906988"/>
                <a:gd name="connsiteY12" fmla="*/ 287850 h 883120"/>
                <a:gd name="connsiteX13" fmla="*/ 923935 w 906988"/>
                <a:gd name="connsiteY13" fmla="*/ 220064 h 883120"/>
                <a:gd name="connsiteX14" fmla="*/ 926799 w 906988"/>
                <a:gd name="connsiteY14" fmla="*/ 149176 h 883120"/>
                <a:gd name="connsiteX15" fmla="*/ 926799 w 906988"/>
                <a:gd name="connsiteY15" fmla="*/ 0 h 883120"/>
                <a:gd name="connsiteX16" fmla="*/ 138912 w 906988"/>
                <a:gd name="connsiteY16" fmla="*/ 239 h 88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6988" h="883120">
                  <a:moveTo>
                    <a:pt x="138912" y="239"/>
                  </a:moveTo>
                  <a:cubicBezTo>
                    <a:pt x="136764" y="34131"/>
                    <a:pt x="133661" y="67069"/>
                    <a:pt x="130320" y="98337"/>
                  </a:cubicBezTo>
                  <a:cubicBezTo>
                    <a:pt x="128172" y="115044"/>
                    <a:pt x="126024" y="131513"/>
                    <a:pt x="123875" y="147744"/>
                  </a:cubicBezTo>
                  <a:cubicBezTo>
                    <a:pt x="121727" y="163735"/>
                    <a:pt x="118625" y="179488"/>
                    <a:pt x="116238" y="194764"/>
                  </a:cubicBezTo>
                  <a:cubicBezTo>
                    <a:pt x="111703" y="225315"/>
                    <a:pt x="104781" y="254196"/>
                    <a:pt x="99530" y="281644"/>
                  </a:cubicBezTo>
                  <a:cubicBezTo>
                    <a:pt x="75662" y="391199"/>
                    <a:pt x="47497" y="474260"/>
                    <a:pt x="26732" y="530111"/>
                  </a:cubicBezTo>
                  <a:cubicBezTo>
                    <a:pt x="17185" y="558276"/>
                    <a:pt x="7399" y="579041"/>
                    <a:pt x="1909" y="593361"/>
                  </a:cubicBezTo>
                  <a:cubicBezTo>
                    <a:pt x="1193" y="595271"/>
                    <a:pt x="477" y="596703"/>
                    <a:pt x="0" y="598374"/>
                  </a:cubicBezTo>
                  <a:lnTo>
                    <a:pt x="797911" y="901022"/>
                  </a:lnTo>
                  <a:cubicBezTo>
                    <a:pt x="799582" y="895771"/>
                    <a:pt x="802208" y="887178"/>
                    <a:pt x="805788" y="875244"/>
                  </a:cubicBezTo>
                  <a:cubicBezTo>
                    <a:pt x="811993" y="853763"/>
                    <a:pt x="822734" y="822496"/>
                    <a:pt x="833475" y="780488"/>
                  </a:cubicBezTo>
                  <a:cubicBezTo>
                    <a:pt x="856388" y="697188"/>
                    <a:pt x="886223" y="573551"/>
                    <a:pt x="906273" y="414112"/>
                  </a:cubicBezTo>
                  <a:cubicBezTo>
                    <a:pt x="910569" y="374013"/>
                    <a:pt x="916297" y="332244"/>
                    <a:pt x="919161" y="287850"/>
                  </a:cubicBezTo>
                  <a:cubicBezTo>
                    <a:pt x="920832" y="265652"/>
                    <a:pt x="922980" y="243216"/>
                    <a:pt x="923935" y="220064"/>
                  </a:cubicBezTo>
                  <a:cubicBezTo>
                    <a:pt x="924890" y="196912"/>
                    <a:pt x="925844" y="173283"/>
                    <a:pt x="926799" y="149176"/>
                  </a:cubicBezTo>
                  <a:cubicBezTo>
                    <a:pt x="927992" y="101201"/>
                    <a:pt x="927992" y="51555"/>
                    <a:pt x="926799" y="0"/>
                  </a:cubicBezTo>
                  <a:lnTo>
                    <a:pt x="138912" y="239"/>
                  </a:lnTo>
                  <a:close/>
                </a:path>
              </a:pathLst>
            </a:custGeom>
            <a:solidFill>
              <a:srgbClr val="FFFFFF">
                <a:alpha val="25000"/>
              </a:srgbClr>
            </a:solidFill>
            <a:ln w="23835" cap="flat">
              <a:noFill/>
              <a:prstDash val="solid"/>
              <a:miter/>
            </a:ln>
          </p:spPr>
          <p:txBody>
            <a:bodyPr rtlCol="0" anchor="ctr"/>
            <a:lstStyle/>
            <a:p>
              <a:pPr>
                <a:buClr>
                  <a:srgbClr val="000000"/>
                </a:buClr>
              </a:pPr>
              <a:endParaRPr lang="en-US" sz="1400" kern="0">
                <a:solidFill>
                  <a:srgbClr val="000000"/>
                </a:solidFill>
                <a:latin typeface="Arial"/>
                <a:cs typeface="Arial"/>
                <a:sym typeface="Arial"/>
              </a:endParaRPr>
            </a:p>
          </p:txBody>
        </p:sp>
        <p:sp>
          <p:nvSpPr>
            <p:cNvPr id="32" name="Freeform: Shape 31">
              <a:extLst>
                <a:ext uri="{FF2B5EF4-FFF2-40B4-BE49-F238E27FC236}">
                  <a16:creationId xmlns:a16="http://schemas.microsoft.com/office/drawing/2014/main" id="{9C02D134-286B-495C-B87C-B449F21AD33C}"/>
                </a:ext>
              </a:extLst>
            </p:cNvPr>
            <p:cNvSpPr/>
            <p:nvPr/>
          </p:nvSpPr>
          <p:spPr>
            <a:xfrm>
              <a:off x="6163333" y="768522"/>
              <a:ext cx="811516" cy="596703"/>
            </a:xfrm>
            <a:custGeom>
              <a:avLst/>
              <a:gdLst>
                <a:gd name="connsiteX0" fmla="*/ 312911 w 811516"/>
                <a:gd name="connsiteY0" fmla="*/ 517768 h 596703"/>
                <a:gd name="connsiteX1" fmla="*/ 637756 w 811516"/>
                <a:gd name="connsiteY1" fmla="*/ 614434 h 596703"/>
                <a:gd name="connsiteX2" fmla="*/ 829656 w 811516"/>
                <a:gd name="connsiteY2" fmla="*/ 108907 h 596703"/>
                <a:gd name="connsiteX3" fmla="*/ 391676 w 811516"/>
                <a:gd name="connsiteY3" fmla="*/ 17254 h 596703"/>
                <a:gd name="connsiteX4" fmla="*/ 0 w 811516"/>
                <a:gd name="connsiteY4" fmla="*/ 1740 h 596703"/>
                <a:gd name="connsiteX5" fmla="*/ 0 w 811516"/>
                <a:gd name="connsiteY5" fmla="*/ 478147 h 596703"/>
                <a:gd name="connsiteX6" fmla="*/ 312911 w 811516"/>
                <a:gd name="connsiteY6" fmla="*/ 517768 h 596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1516" h="596703">
                  <a:moveTo>
                    <a:pt x="312911" y="517768"/>
                  </a:moveTo>
                  <a:cubicBezTo>
                    <a:pt x="425091" y="540921"/>
                    <a:pt x="533691" y="573620"/>
                    <a:pt x="637756" y="614434"/>
                  </a:cubicBezTo>
                  <a:lnTo>
                    <a:pt x="829656" y="108907"/>
                  </a:lnTo>
                  <a:cubicBezTo>
                    <a:pt x="687640" y="65945"/>
                    <a:pt x="540852" y="34916"/>
                    <a:pt x="391676" y="17254"/>
                  </a:cubicBezTo>
                  <a:cubicBezTo>
                    <a:pt x="262072" y="1978"/>
                    <a:pt x="130797" y="-3034"/>
                    <a:pt x="0" y="1740"/>
                  </a:cubicBezTo>
                  <a:lnTo>
                    <a:pt x="0" y="478147"/>
                  </a:lnTo>
                  <a:cubicBezTo>
                    <a:pt x="105974" y="483160"/>
                    <a:pt x="210755" y="496526"/>
                    <a:pt x="312911" y="517768"/>
                  </a:cubicBezTo>
                  <a:close/>
                </a:path>
              </a:pathLst>
            </a:custGeom>
            <a:solidFill>
              <a:srgbClr val="FFFFFF"/>
            </a:solidFill>
            <a:ln w="23835" cap="flat">
              <a:noFill/>
              <a:prstDash val="solid"/>
              <a:miter/>
            </a:ln>
          </p:spPr>
          <p:txBody>
            <a:bodyPr rtlCol="0" anchor="ctr"/>
            <a:lstStyle/>
            <a:p>
              <a:pPr>
                <a:buClr>
                  <a:srgbClr val="000000"/>
                </a:buClr>
              </a:pPr>
              <a:endParaRPr lang="en-US" sz="1400" kern="0">
                <a:solidFill>
                  <a:srgbClr val="000000"/>
                </a:solidFill>
                <a:latin typeface="Arial"/>
                <a:cs typeface="Arial"/>
                <a:sym typeface="Arial"/>
              </a:endParaRPr>
            </a:p>
          </p:txBody>
        </p:sp>
        <p:sp>
          <p:nvSpPr>
            <p:cNvPr id="33" name="Freeform: Shape 32">
              <a:extLst>
                <a:ext uri="{FF2B5EF4-FFF2-40B4-BE49-F238E27FC236}">
                  <a16:creationId xmlns:a16="http://schemas.microsoft.com/office/drawing/2014/main" id="{8537DC6D-CC74-4803-B9FE-129ECEB7B909}"/>
                </a:ext>
              </a:extLst>
            </p:cNvPr>
            <p:cNvSpPr/>
            <p:nvPr/>
          </p:nvSpPr>
          <p:spPr>
            <a:xfrm>
              <a:off x="7563198" y="1461005"/>
              <a:ext cx="978593" cy="978593"/>
            </a:xfrm>
            <a:custGeom>
              <a:avLst/>
              <a:gdLst>
                <a:gd name="connsiteX0" fmla="*/ 155620 w 978593"/>
                <a:gd name="connsiteY0" fmla="*/ 642530 h 978593"/>
                <a:gd name="connsiteX1" fmla="*/ 321265 w 978593"/>
                <a:gd name="connsiteY1" fmla="*/ 930618 h 978593"/>
                <a:gd name="connsiteX2" fmla="*/ 343462 w 978593"/>
                <a:gd name="connsiteY2" fmla="*/ 980025 h 978593"/>
                <a:gd name="connsiteX3" fmla="*/ 978593 w 978593"/>
                <a:gd name="connsiteY3" fmla="*/ 694324 h 978593"/>
                <a:gd name="connsiteX4" fmla="*/ 930857 w 978593"/>
                <a:gd name="connsiteY4" fmla="*/ 608398 h 978593"/>
                <a:gd name="connsiteX5" fmla="*/ 674990 w 978593"/>
                <a:gd name="connsiteY5" fmla="*/ 241784 h 978593"/>
                <a:gd name="connsiteX6" fmla="*/ 446334 w 978593"/>
                <a:gd name="connsiteY6" fmla="*/ 0 h 978593"/>
                <a:gd name="connsiteX7" fmla="*/ 0 w 978593"/>
                <a:gd name="connsiteY7" fmla="*/ 446334 h 978593"/>
                <a:gd name="connsiteX8" fmla="*/ 155620 w 978593"/>
                <a:gd name="connsiteY8" fmla="*/ 642530 h 97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8593" h="978593">
                  <a:moveTo>
                    <a:pt x="155620" y="642530"/>
                  </a:moveTo>
                  <a:cubicBezTo>
                    <a:pt x="221019" y="736809"/>
                    <a:pt x="275915" y="833714"/>
                    <a:pt x="321265" y="930618"/>
                  </a:cubicBezTo>
                  <a:cubicBezTo>
                    <a:pt x="328664" y="947326"/>
                    <a:pt x="336063" y="963556"/>
                    <a:pt x="343462" y="980025"/>
                  </a:cubicBezTo>
                  <a:lnTo>
                    <a:pt x="978593" y="694324"/>
                  </a:lnTo>
                  <a:cubicBezTo>
                    <a:pt x="962840" y="665921"/>
                    <a:pt x="946848" y="637279"/>
                    <a:pt x="930857" y="608398"/>
                  </a:cubicBezTo>
                  <a:cubicBezTo>
                    <a:pt x="858059" y="483091"/>
                    <a:pt x="772850" y="359454"/>
                    <a:pt x="674990" y="241784"/>
                  </a:cubicBezTo>
                  <a:cubicBezTo>
                    <a:pt x="605057" y="157768"/>
                    <a:pt x="528679" y="76855"/>
                    <a:pt x="446334" y="0"/>
                  </a:cubicBezTo>
                  <a:lnTo>
                    <a:pt x="0" y="446334"/>
                  </a:lnTo>
                  <a:cubicBezTo>
                    <a:pt x="57283" y="509346"/>
                    <a:pt x="109077" y="575222"/>
                    <a:pt x="155620" y="642530"/>
                  </a:cubicBezTo>
                  <a:close/>
                </a:path>
              </a:pathLst>
            </a:custGeom>
            <a:solidFill>
              <a:srgbClr val="FFFFFF"/>
            </a:solidFill>
            <a:ln w="23835" cap="flat">
              <a:noFill/>
              <a:prstDash val="solid"/>
              <a:miter/>
            </a:ln>
          </p:spPr>
          <p:txBody>
            <a:bodyPr rtlCol="0" anchor="ctr"/>
            <a:lstStyle/>
            <a:p>
              <a:pPr>
                <a:buClr>
                  <a:srgbClr val="000000"/>
                </a:buClr>
              </a:pPr>
              <a:endParaRPr lang="en-US" sz="1400" kern="0">
                <a:solidFill>
                  <a:srgbClr val="000000"/>
                </a:solidFill>
                <a:latin typeface="Arial"/>
                <a:cs typeface="Arial"/>
                <a:sym typeface="Arial"/>
              </a:endParaRPr>
            </a:p>
          </p:txBody>
        </p:sp>
        <p:sp>
          <p:nvSpPr>
            <p:cNvPr id="34" name="Freeform: Shape 33">
              <a:extLst>
                <a:ext uri="{FF2B5EF4-FFF2-40B4-BE49-F238E27FC236}">
                  <a16:creationId xmlns:a16="http://schemas.microsoft.com/office/drawing/2014/main" id="{B037A2BF-83F3-4291-B1A2-ED12ECC29C5E}"/>
                </a:ext>
              </a:extLst>
            </p:cNvPr>
            <p:cNvSpPr/>
            <p:nvPr/>
          </p:nvSpPr>
          <p:spPr>
            <a:xfrm>
              <a:off x="5149176" y="774319"/>
              <a:ext cx="930857" cy="596703"/>
            </a:xfrm>
            <a:custGeom>
              <a:avLst/>
              <a:gdLst>
                <a:gd name="connsiteX0" fmla="*/ 161110 w 930856"/>
                <a:gd name="connsiteY0" fmla="*/ 610785 h 596703"/>
                <a:gd name="connsiteX1" fmla="*/ 497173 w 930856"/>
                <a:gd name="connsiteY1" fmla="*/ 512449 h 596703"/>
                <a:gd name="connsiteX2" fmla="*/ 606012 w 930856"/>
                <a:gd name="connsiteY2" fmla="*/ 492877 h 596703"/>
                <a:gd name="connsiteX3" fmla="*/ 620094 w 930856"/>
                <a:gd name="connsiteY3" fmla="*/ 490490 h 596703"/>
                <a:gd name="connsiteX4" fmla="*/ 632505 w 930856"/>
                <a:gd name="connsiteY4" fmla="*/ 489058 h 596703"/>
                <a:gd name="connsiteX5" fmla="*/ 657567 w 930856"/>
                <a:gd name="connsiteY5" fmla="*/ 486194 h 596703"/>
                <a:gd name="connsiteX6" fmla="*/ 707213 w 930856"/>
                <a:gd name="connsiteY6" fmla="*/ 480227 h 596703"/>
                <a:gd name="connsiteX7" fmla="*/ 732990 w 930856"/>
                <a:gd name="connsiteY7" fmla="*/ 477840 h 596703"/>
                <a:gd name="connsiteX8" fmla="*/ 759245 w 930856"/>
                <a:gd name="connsiteY8" fmla="*/ 475930 h 596703"/>
                <a:gd name="connsiteX9" fmla="*/ 811755 w 930856"/>
                <a:gd name="connsiteY9" fmla="*/ 472112 h 596703"/>
                <a:gd name="connsiteX10" fmla="*/ 916536 w 930856"/>
                <a:gd name="connsiteY10" fmla="*/ 469486 h 596703"/>
                <a:gd name="connsiteX11" fmla="*/ 932766 w 930856"/>
                <a:gd name="connsiteY11" fmla="*/ 469725 h 596703"/>
                <a:gd name="connsiteX12" fmla="*/ 932766 w 930856"/>
                <a:gd name="connsiteY12" fmla="*/ 0 h 596703"/>
                <a:gd name="connsiteX13" fmla="*/ 894577 w 930856"/>
                <a:gd name="connsiteY13" fmla="*/ 2864 h 596703"/>
                <a:gd name="connsiteX14" fmla="*/ 767121 w 930856"/>
                <a:gd name="connsiteY14" fmla="*/ 17185 h 596703"/>
                <a:gd name="connsiteX15" fmla="*/ 703394 w 930856"/>
                <a:gd name="connsiteY15" fmla="*/ 27448 h 596703"/>
                <a:gd name="connsiteX16" fmla="*/ 671888 w 930856"/>
                <a:gd name="connsiteY16" fmla="*/ 32461 h 596703"/>
                <a:gd name="connsiteX17" fmla="*/ 639904 w 930856"/>
                <a:gd name="connsiteY17" fmla="*/ 38189 h 596703"/>
                <a:gd name="connsiteX18" fmla="*/ 574506 w 930856"/>
                <a:gd name="connsiteY18" fmla="*/ 51794 h 596703"/>
                <a:gd name="connsiteX19" fmla="*/ 542045 w 930856"/>
                <a:gd name="connsiteY19" fmla="*/ 58716 h 596703"/>
                <a:gd name="connsiteX20" fmla="*/ 525815 w 930856"/>
                <a:gd name="connsiteY20" fmla="*/ 62296 h 596703"/>
                <a:gd name="connsiteX21" fmla="*/ 511255 w 930856"/>
                <a:gd name="connsiteY21" fmla="*/ 66115 h 596703"/>
                <a:gd name="connsiteX22" fmla="*/ 454926 w 930856"/>
                <a:gd name="connsiteY22" fmla="*/ 81152 h 596703"/>
                <a:gd name="connsiteX23" fmla="*/ 426762 w 930856"/>
                <a:gd name="connsiteY23" fmla="*/ 88789 h 596703"/>
                <a:gd name="connsiteX24" fmla="*/ 412680 w 930856"/>
                <a:gd name="connsiteY24" fmla="*/ 92608 h 596703"/>
                <a:gd name="connsiteX25" fmla="*/ 409100 w 930856"/>
                <a:gd name="connsiteY25" fmla="*/ 93563 h 596703"/>
                <a:gd name="connsiteX26" fmla="*/ 400030 w 930856"/>
                <a:gd name="connsiteY26" fmla="*/ 95950 h 596703"/>
                <a:gd name="connsiteX27" fmla="*/ 392392 w 930856"/>
                <a:gd name="connsiteY27" fmla="*/ 98337 h 596703"/>
                <a:gd name="connsiteX28" fmla="*/ 0 w 930856"/>
                <a:gd name="connsiteY28" fmla="*/ 251331 h 596703"/>
                <a:gd name="connsiteX29" fmla="*/ 161110 w 930856"/>
                <a:gd name="connsiteY29" fmla="*/ 610785 h 596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30856" h="596703">
                  <a:moveTo>
                    <a:pt x="161110" y="610785"/>
                  </a:moveTo>
                  <a:cubicBezTo>
                    <a:pt x="270187" y="568539"/>
                    <a:pt x="382845" y="535362"/>
                    <a:pt x="497173" y="512449"/>
                  </a:cubicBezTo>
                  <a:lnTo>
                    <a:pt x="606012" y="492877"/>
                  </a:lnTo>
                  <a:cubicBezTo>
                    <a:pt x="610547" y="492161"/>
                    <a:pt x="615798" y="490967"/>
                    <a:pt x="620094" y="490490"/>
                  </a:cubicBezTo>
                  <a:lnTo>
                    <a:pt x="632505" y="489058"/>
                  </a:lnTo>
                  <a:lnTo>
                    <a:pt x="657567" y="486194"/>
                  </a:lnTo>
                  <a:lnTo>
                    <a:pt x="707213" y="480227"/>
                  </a:lnTo>
                  <a:cubicBezTo>
                    <a:pt x="715328" y="479033"/>
                    <a:pt x="724159" y="478556"/>
                    <a:pt x="732990" y="477840"/>
                  </a:cubicBezTo>
                  <a:lnTo>
                    <a:pt x="759245" y="475930"/>
                  </a:lnTo>
                  <a:lnTo>
                    <a:pt x="811755" y="472112"/>
                  </a:lnTo>
                  <a:cubicBezTo>
                    <a:pt x="846602" y="470441"/>
                    <a:pt x="881688" y="470441"/>
                    <a:pt x="916536" y="469486"/>
                  </a:cubicBezTo>
                  <a:cubicBezTo>
                    <a:pt x="921787" y="469486"/>
                    <a:pt x="927276" y="469725"/>
                    <a:pt x="932766" y="469725"/>
                  </a:cubicBezTo>
                  <a:lnTo>
                    <a:pt x="932766" y="0"/>
                  </a:lnTo>
                  <a:cubicBezTo>
                    <a:pt x="920116" y="955"/>
                    <a:pt x="907227" y="1671"/>
                    <a:pt x="894577" y="2864"/>
                  </a:cubicBezTo>
                  <a:cubicBezTo>
                    <a:pt x="852092" y="7638"/>
                    <a:pt x="809368" y="11218"/>
                    <a:pt x="767121" y="17185"/>
                  </a:cubicBezTo>
                  <a:lnTo>
                    <a:pt x="703394" y="27448"/>
                  </a:lnTo>
                  <a:lnTo>
                    <a:pt x="671888" y="32461"/>
                  </a:lnTo>
                  <a:cubicBezTo>
                    <a:pt x="661386" y="34131"/>
                    <a:pt x="650884" y="35802"/>
                    <a:pt x="639904" y="38189"/>
                  </a:cubicBezTo>
                  <a:lnTo>
                    <a:pt x="574506" y="51794"/>
                  </a:lnTo>
                  <a:lnTo>
                    <a:pt x="542045" y="58716"/>
                  </a:lnTo>
                  <a:lnTo>
                    <a:pt x="525815" y="62296"/>
                  </a:lnTo>
                  <a:cubicBezTo>
                    <a:pt x="520325" y="63489"/>
                    <a:pt x="516268" y="64683"/>
                    <a:pt x="511255" y="66115"/>
                  </a:cubicBezTo>
                  <a:lnTo>
                    <a:pt x="454926" y="81152"/>
                  </a:lnTo>
                  <a:lnTo>
                    <a:pt x="426762" y="88789"/>
                  </a:lnTo>
                  <a:lnTo>
                    <a:pt x="412680" y="92608"/>
                  </a:lnTo>
                  <a:lnTo>
                    <a:pt x="409100" y="93563"/>
                  </a:lnTo>
                  <a:cubicBezTo>
                    <a:pt x="397404" y="96427"/>
                    <a:pt x="403610" y="94995"/>
                    <a:pt x="400030" y="95950"/>
                  </a:cubicBezTo>
                  <a:lnTo>
                    <a:pt x="392392" y="98337"/>
                  </a:lnTo>
                  <a:cubicBezTo>
                    <a:pt x="257060" y="138196"/>
                    <a:pt x="125546" y="189752"/>
                    <a:pt x="0" y="251331"/>
                  </a:cubicBezTo>
                  <a:lnTo>
                    <a:pt x="161110" y="610785"/>
                  </a:lnTo>
                  <a:close/>
                </a:path>
              </a:pathLst>
            </a:custGeom>
            <a:solidFill>
              <a:srgbClr val="FFFFFF"/>
            </a:solidFill>
            <a:ln w="23835" cap="flat">
              <a:noFill/>
              <a:prstDash val="solid"/>
              <a:miter/>
            </a:ln>
          </p:spPr>
          <p:txBody>
            <a:bodyPr rtlCol="0" anchor="ctr"/>
            <a:lstStyle/>
            <a:p>
              <a:pPr>
                <a:buClr>
                  <a:srgbClr val="000000"/>
                </a:buClr>
              </a:pPr>
              <a:endParaRPr lang="en-US" sz="1400" kern="0">
                <a:solidFill>
                  <a:srgbClr val="000000"/>
                </a:solidFill>
                <a:latin typeface="Arial"/>
                <a:cs typeface="Arial"/>
                <a:sym typeface="Arial"/>
              </a:endParaRPr>
            </a:p>
          </p:txBody>
        </p:sp>
        <p:sp>
          <p:nvSpPr>
            <p:cNvPr id="35" name="Freeform: Shape 34">
              <a:extLst>
                <a:ext uri="{FF2B5EF4-FFF2-40B4-BE49-F238E27FC236}">
                  <a16:creationId xmlns:a16="http://schemas.microsoft.com/office/drawing/2014/main" id="{B1467297-6BF2-4A41-AF80-2EDF318DD1A2}"/>
                </a:ext>
              </a:extLst>
            </p:cNvPr>
            <p:cNvSpPr/>
            <p:nvPr/>
          </p:nvSpPr>
          <p:spPr>
            <a:xfrm>
              <a:off x="4440054" y="1063123"/>
              <a:ext cx="787648" cy="692176"/>
            </a:xfrm>
            <a:custGeom>
              <a:avLst/>
              <a:gdLst>
                <a:gd name="connsiteX0" fmla="*/ 228895 w 787648"/>
                <a:gd name="connsiteY0" fmla="*/ 714134 h 692175"/>
                <a:gd name="connsiteX1" fmla="*/ 428672 w 787648"/>
                <a:gd name="connsiteY1" fmla="*/ 556366 h 692175"/>
                <a:gd name="connsiteX2" fmla="*/ 794331 w 787648"/>
                <a:gd name="connsiteY2" fmla="*/ 353010 h 692175"/>
                <a:gd name="connsiteX3" fmla="*/ 635608 w 787648"/>
                <a:gd name="connsiteY3" fmla="*/ 0 h 692175"/>
                <a:gd name="connsiteX4" fmla="*/ 217439 w 787648"/>
                <a:gd name="connsiteY4" fmla="*/ 280689 h 692175"/>
                <a:gd name="connsiteX5" fmla="*/ 0 w 787648"/>
                <a:gd name="connsiteY5" fmla="*/ 485239 h 692175"/>
                <a:gd name="connsiteX6" fmla="*/ 228895 w 787648"/>
                <a:gd name="connsiteY6" fmla="*/ 714134 h 692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7648" h="692175">
                  <a:moveTo>
                    <a:pt x="228895" y="714134"/>
                  </a:moveTo>
                  <a:cubicBezTo>
                    <a:pt x="292146" y="657806"/>
                    <a:pt x="358738" y="605057"/>
                    <a:pt x="428672" y="556366"/>
                  </a:cubicBezTo>
                  <a:cubicBezTo>
                    <a:pt x="543238" y="476646"/>
                    <a:pt x="665921" y="408384"/>
                    <a:pt x="794331" y="353010"/>
                  </a:cubicBezTo>
                  <a:lnTo>
                    <a:pt x="635608" y="0"/>
                  </a:lnTo>
                  <a:cubicBezTo>
                    <a:pt x="485716" y="79720"/>
                    <a:pt x="345133" y="173999"/>
                    <a:pt x="217439" y="280689"/>
                  </a:cubicBezTo>
                  <a:cubicBezTo>
                    <a:pt x="140106" y="344894"/>
                    <a:pt x="67785" y="413396"/>
                    <a:pt x="0" y="485239"/>
                  </a:cubicBezTo>
                  <a:lnTo>
                    <a:pt x="228895" y="714134"/>
                  </a:lnTo>
                  <a:close/>
                </a:path>
              </a:pathLst>
            </a:custGeom>
            <a:solidFill>
              <a:srgbClr val="FFFFFF"/>
            </a:solidFill>
            <a:ln w="23835" cap="flat">
              <a:noFill/>
              <a:prstDash val="solid"/>
              <a:miter/>
            </a:ln>
          </p:spPr>
          <p:txBody>
            <a:bodyPr rtlCol="0" anchor="ctr"/>
            <a:lstStyle/>
            <a:p>
              <a:pPr>
                <a:buClr>
                  <a:srgbClr val="000000"/>
                </a:buClr>
              </a:pPr>
              <a:endParaRPr lang="en-US" sz="1400" kern="0">
                <a:solidFill>
                  <a:srgbClr val="000000"/>
                </a:solidFill>
                <a:latin typeface="Arial"/>
                <a:cs typeface="Arial"/>
                <a:sym typeface="Arial"/>
              </a:endParaRPr>
            </a:p>
          </p:txBody>
        </p:sp>
        <p:sp>
          <p:nvSpPr>
            <p:cNvPr id="36" name="Freeform: Shape 35">
              <a:extLst>
                <a:ext uri="{FF2B5EF4-FFF2-40B4-BE49-F238E27FC236}">
                  <a16:creationId xmlns:a16="http://schemas.microsoft.com/office/drawing/2014/main" id="{D966BD1D-4204-48D3-8BFE-2E8347F58340}"/>
                </a:ext>
              </a:extLst>
            </p:cNvPr>
            <p:cNvSpPr/>
            <p:nvPr/>
          </p:nvSpPr>
          <p:spPr>
            <a:xfrm>
              <a:off x="6876990" y="902252"/>
              <a:ext cx="1050197" cy="930857"/>
            </a:xfrm>
            <a:custGeom>
              <a:avLst/>
              <a:gdLst>
                <a:gd name="connsiteX0" fmla="*/ 326038 w 1050197"/>
                <a:gd name="connsiteY0" fmla="*/ 691698 h 930856"/>
                <a:gd name="connsiteX1" fmla="*/ 614604 w 1050197"/>
                <a:gd name="connsiteY1" fmla="*/ 929425 h 930856"/>
                <a:gd name="connsiteX2" fmla="*/ 630118 w 1050197"/>
                <a:gd name="connsiteY2" fmla="*/ 945178 h 930856"/>
                <a:gd name="connsiteX3" fmla="*/ 1071679 w 1050197"/>
                <a:gd name="connsiteY3" fmla="*/ 503617 h 930856"/>
                <a:gd name="connsiteX4" fmla="*/ 1030387 w 1050197"/>
                <a:gd name="connsiteY4" fmla="*/ 468293 h 930856"/>
                <a:gd name="connsiteX5" fmla="*/ 630118 w 1050197"/>
                <a:gd name="connsiteY5" fmla="*/ 193093 h 930856"/>
                <a:gd name="connsiteX6" fmla="*/ 194287 w 1050197"/>
                <a:gd name="connsiteY6" fmla="*/ 0 h 930856"/>
                <a:gd name="connsiteX7" fmla="*/ 0 w 1050197"/>
                <a:gd name="connsiteY7" fmla="*/ 511971 h 930856"/>
                <a:gd name="connsiteX8" fmla="*/ 326038 w 1050197"/>
                <a:gd name="connsiteY8" fmla="*/ 691698 h 930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197" h="930856">
                  <a:moveTo>
                    <a:pt x="326038" y="691698"/>
                  </a:moveTo>
                  <a:cubicBezTo>
                    <a:pt x="431774" y="763303"/>
                    <a:pt x="528201" y="843500"/>
                    <a:pt x="614604" y="929425"/>
                  </a:cubicBezTo>
                  <a:cubicBezTo>
                    <a:pt x="619855" y="934676"/>
                    <a:pt x="624867" y="939927"/>
                    <a:pt x="630118" y="945178"/>
                  </a:cubicBezTo>
                  <a:lnTo>
                    <a:pt x="1071679" y="503617"/>
                  </a:lnTo>
                  <a:cubicBezTo>
                    <a:pt x="1058074" y="491683"/>
                    <a:pt x="1044230" y="479988"/>
                    <a:pt x="1030387" y="468293"/>
                  </a:cubicBezTo>
                  <a:cubicBezTo>
                    <a:pt x="907943" y="366137"/>
                    <a:pt x="773805" y="273290"/>
                    <a:pt x="630118" y="193093"/>
                  </a:cubicBezTo>
                  <a:cubicBezTo>
                    <a:pt x="492877" y="116238"/>
                    <a:pt x="346565" y="51316"/>
                    <a:pt x="194287" y="0"/>
                  </a:cubicBezTo>
                  <a:lnTo>
                    <a:pt x="0" y="511971"/>
                  </a:lnTo>
                  <a:cubicBezTo>
                    <a:pt x="115999" y="562572"/>
                    <a:pt x="225315" y="623197"/>
                    <a:pt x="326038" y="691698"/>
                  </a:cubicBezTo>
                  <a:close/>
                </a:path>
              </a:pathLst>
            </a:custGeom>
            <a:solidFill>
              <a:srgbClr val="FFFFFF"/>
            </a:solidFill>
            <a:ln w="23835" cap="flat">
              <a:noFill/>
              <a:prstDash val="solid"/>
              <a:miter/>
            </a:ln>
          </p:spPr>
          <p:txBody>
            <a:bodyPr rtlCol="0" anchor="ctr"/>
            <a:lstStyle/>
            <a:p>
              <a:pPr>
                <a:buClr>
                  <a:srgbClr val="000000"/>
                </a:buClr>
              </a:pPr>
              <a:endParaRPr lang="en-US" sz="1400" kern="0">
                <a:solidFill>
                  <a:srgbClr val="000000"/>
                </a:solidFill>
                <a:latin typeface="Arial"/>
                <a:cs typeface="Arial"/>
                <a:sym typeface="Arial"/>
              </a:endParaRPr>
            </a:p>
          </p:txBody>
        </p:sp>
      </p:grpSp>
      <p:pic>
        <p:nvPicPr>
          <p:cNvPr id="21" name="Picture 5"/>
          <p:cNvPicPr>
            <a:picLocks noChangeArrowheads="1"/>
          </p:cNvPicPr>
          <p:nvPr/>
        </p:nvPicPr>
        <p:blipFill>
          <a:blip r:embed="rId4">
            <a:alphaModFix amt="50000"/>
            <a:lum bright="70000" contrast="-70000"/>
            <a:extLst>
              <a:ext uri="{28A0092B-C50C-407E-A947-70E740481C1C}">
                <a14:useLocalDpi xmlns:a14="http://schemas.microsoft.com/office/drawing/2010/main" val="0"/>
              </a:ext>
            </a:extLst>
          </a:blip>
          <a:srcRect/>
          <a:stretch>
            <a:fillRect/>
          </a:stretch>
        </p:blipFill>
        <p:spPr bwMode="auto">
          <a:xfrm>
            <a:off x="5594940" y="5296391"/>
            <a:ext cx="1187532" cy="1116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Google Shape;485;p67"/>
          <p:cNvPicPr preferRelativeResize="0"/>
          <p:nvPr/>
        </p:nvPicPr>
        <p:blipFill>
          <a:blip r:embed="rId5">
            <a:lum bright="70000" contrast="-70000"/>
            <a:alphaModFix amt="50000"/>
          </a:blip>
          <a:stretch>
            <a:fillRect/>
          </a:stretch>
        </p:blipFill>
        <p:spPr>
          <a:xfrm>
            <a:off x="3058754" y="5470502"/>
            <a:ext cx="855994" cy="855985"/>
          </a:xfrm>
          <a:prstGeom prst="rect">
            <a:avLst/>
          </a:prstGeom>
          <a:noFill/>
          <a:ln>
            <a:noFill/>
          </a:ln>
        </p:spPr>
      </p:pic>
      <p:pic>
        <p:nvPicPr>
          <p:cNvPr id="23" name="Google Shape;487;p67"/>
          <p:cNvPicPr preferRelativeResize="0"/>
          <p:nvPr/>
        </p:nvPicPr>
        <p:blipFill>
          <a:blip r:embed="rId6">
            <a:lum bright="70000" contrast="-70000"/>
            <a:alphaModFix amt="50000"/>
          </a:blip>
          <a:stretch>
            <a:fillRect/>
          </a:stretch>
        </p:blipFill>
        <p:spPr>
          <a:xfrm>
            <a:off x="7013225" y="5449827"/>
            <a:ext cx="873609" cy="873599"/>
          </a:xfrm>
          <a:prstGeom prst="rect">
            <a:avLst/>
          </a:prstGeom>
          <a:noFill/>
          <a:ln>
            <a:noFill/>
          </a:ln>
        </p:spPr>
      </p:pic>
      <p:pic>
        <p:nvPicPr>
          <p:cNvPr id="24" name="Google Shape;488;p67"/>
          <p:cNvPicPr preferRelativeResize="0"/>
          <p:nvPr/>
        </p:nvPicPr>
        <p:blipFill>
          <a:blip r:embed="rId7">
            <a:alphaModFix/>
          </a:blip>
          <a:stretch>
            <a:fillRect/>
          </a:stretch>
        </p:blipFill>
        <p:spPr>
          <a:xfrm>
            <a:off x="4391853" y="5461690"/>
            <a:ext cx="873609" cy="873599"/>
          </a:xfrm>
          <a:prstGeom prst="rect">
            <a:avLst/>
          </a:prstGeom>
          <a:noFill/>
          <a:ln>
            <a:noFill/>
          </a:ln>
        </p:spPr>
      </p:pic>
      <p:pic>
        <p:nvPicPr>
          <p:cNvPr id="25" name="Picture 3" descr="F:\LukeD\Website Project - TAM Model\Presentation Graphics\1x\Clip Tundra.png"/>
          <p:cNvPicPr>
            <a:picLocks noChangeAspect="1" noChangeArrowheads="1"/>
          </p:cNvPicPr>
          <p:nvPr/>
        </p:nvPicPr>
        <p:blipFill>
          <a:blip r:embed="rId8">
            <a:alphaModFix amt="50000"/>
            <a:extLst>
              <a:ext uri="{BEBA8EAE-BF5A-486C-A8C5-ECC9F3942E4B}">
                <a14:imgProps xmlns:a14="http://schemas.microsoft.com/office/drawing/2010/main">
                  <a14:imgLayer r:embed="rId9">
                    <a14:imgEffect>
                      <a14:saturation sat="0"/>
                    </a14:imgEffect>
                    <a14:imgEffect>
                      <a14:brightnessContrast bright="70000" contrast="100000"/>
                    </a14:imgEffect>
                  </a14:imgLayer>
                </a14:imgProps>
              </a:ext>
              <a:ext uri="{28A0092B-C50C-407E-A947-70E740481C1C}">
                <a14:useLocalDpi xmlns:a14="http://schemas.microsoft.com/office/drawing/2010/main" val="0"/>
              </a:ext>
            </a:extLst>
          </a:blip>
          <a:srcRect/>
          <a:stretch>
            <a:fillRect/>
          </a:stretch>
        </p:blipFill>
        <p:spPr bwMode="auto">
          <a:xfrm>
            <a:off x="8316304" y="5454503"/>
            <a:ext cx="893135" cy="88139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7" name="Google Shape;483;p67">
            <a:extLst>
              <a:ext uri="{FF2B5EF4-FFF2-40B4-BE49-F238E27FC236}">
                <a16:creationId xmlns:a16="http://schemas.microsoft.com/office/drawing/2014/main" id="{9855372E-CCF9-4CB8-AC02-2F0979DED4FE}"/>
              </a:ext>
            </a:extLst>
          </p:cNvPr>
          <p:cNvSpPr txBox="1">
            <a:spLocks/>
          </p:cNvSpPr>
          <p:nvPr/>
        </p:nvSpPr>
        <p:spPr>
          <a:xfrm>
            <a:off x="4052248" y="3702198"/>
            <a:ext cx="4126129" cy="756232"/>
          </a:xfrm>
          <a:prstGeom prst="rect">
            <a:avLst/>
          </a:prstGeom>
          <a:noFill/>
          <a:ln>
            <a:noFill/>
          </a:ln>
        </p:spPr>
        <p:txBody>
          <a:bodyPr spcFirstLastPara="1" wrap="square" lIns="121875" tIns="121875" rIns="121875" bIns="121875" anchor="t" anchorCtr="0">
            <a:noAutofit/>
          </a:bodyPr>
          <a:lstStyle>
            <a:defPPr marR="0" lvl="0" algn="l" rtl="0">
              <a:lnSpc>
                <a:spcPct val="100000"/>
              </a:lnSpc>
              <a:spcBef>
                <a:spcPts val="0"/>
              </a:spcBef>
              <a:spcAft>
                <a:spcPts val="0"/>
              </a:spcAft>
            </a:defPPr>
            <a:lvl1pPr marL="457200" marR="0" lvl="0" indent="-381000" algn="l" rtl="0">
              <a:lnSpc>
                <a:spcPct val="115000"/>
              </a:lnSpc>
              <a:spcBef>
                <a:spcPts val="0"/>
              </a:spcBef>
              <a:spcAft>
                <a:spcPts val="0"/>
              </a:spcAft>
              <a:buClr>
                <a:schemeClr val="dk2"/>
              </a:buClr>
              <a:buSzPts val="2400"/>
              <a:buFont typeface="Calibri"/>
              <a:buChar char="●"/>
              <a:defRPr sz="2400" b="0" i="0" u="none" strike="noStrike" cap="none">
                <a:solidFill>
                  <a:schemeClr val="dk2"/>
                </a:solidFill>
                <a:latin typeface="Calibri"/>
                <a:ea typeface="Calibri"/>
                <a:cs typeface="Calibri"/>
                <a:sym typeface="Calibri"/>
              </a:defRPr>
            </a:lvl1pPr>
            <a:lvl2pPr marL="914400" marR="0" lvl="1" indent="-349250" algn="l" rtl="0">
              <a:lnSpc>
                <a:spcPct val="115000"/>
              </a:lnSpc>
              <a:spcBef>
                <a:spcPts val="2100"/>
              </a:spcBef>
              <a:spcAft>
                <a:spcPts val="0"/>
              </a:spcAft>
              <a:buClr>
                <a:schemeClr val="dk2"/>
              </a:buClr>
              <a:buSzPts val="1900"/>
              <a:buFont typeface="Calibri"/>
              <a:buChar char="○"/>
              <a:defRPr sz="1900" b="0" i="0" u="none" strike="noStrike" cap="none">
                <a:solidFill>
                  <a:schemeClr val="dk2"/>
                </a:solidFill>
                <a:latin typeface="Calibri"/>
                <a:ea typeface="Calibri"/>
                <a:cs typeface="Calibri"/>
                <a:sym typeface="Calibri"/>
              </a:defRPr>
            </a:lvl2pPr>
            <a:lvl3pPr marL="1371600" marR="0" lvl="2" indent="-349250" algn="l" rtl="0">
              <a:lnSpc>
                <a:spcPct val="115000"/>
              </a:lnSpc>
              <a:spcBef>
                <a:spcPts val="2100"/>
              </a:spcBef>
              <a:spcAft>
                <a:spcPts val="0"/>
              </a:spcAft>
              <a:buClr>
                <a:schemeClr val="dk2"/>
              </a:buClr>
              <a:buSzPts val="1900"/>
              <a:buFont typeface="Calibri"/>
              <a:buChar char="■"/>
              <a:defRPr sz="1900" b="0" i="0" u="none" strike="noStrike" cap="none">
                <a:solidFill>
                  <a:schemeClr val="dk2"/>
                </a:solidFill>
                <a:latin typeface="Calibri"/>
                <a:ea typeface="Calibri"/>
                <a:cs typeface="Calibri"/>
                <a:sym typeface="Calibri"/>
              </a:defRPr>
            </a:lvl3pPr>
            <a:lvl4pPr marL="1828800" marR="0" lvl="3" indent="-349250" algn="l" rtl="0">
              <a:lnSpc>
                <a:spcPct val="115000"/>
              </a:lnSpc>
              <a:spcBef>
                <a:spcPts val="2100"/>
              </a:spcBef>
              <a:spcAft>
                <a:spcPts val="0"/>
              </a:spcAft>
              <a:buClr>
                <a:schemeClr val="dk2"/>
              </a:buClr>
              <a:buSzPts val="1900"/>
              <a:buFont typeface="Calibri"/>
              <a:buChar char="●"/>
              <a:defRPr sz="1900" b="0" i="0" u="none" strike="noStrike" cap="none">
                <a:solidFill>
                  <a:schemeClr val="dk2"/>
                </a:solidFill>
                <a:latin typeface="Calibri"/>
                <a:ea typeface="Calibri"/>
                <a:cs typeface="Calibri"/>
                <a:sym typeface="Calibri"/>
              </a:defRPr>
            </a:lvl4pPr>
            <a:lvl5pPr marL="2286000" marR="0" lvl="4" indent="-349250" algn="l" rtl="0">
              <a:lnSpc>
                <a:spcPct val="115000"/>
              </a:lnSpc>
              <a:spcBef>
                <a:spcPts val="2100"/>
              </a:spcBef>
              <a:spcAft>
                <a:spcPts val="0"/>
              </a:spcAft>
              <a:buClr>
                <a:schemeClr val="dk2"/>
              </a:buClr>
              <a:buSzPts val="1900"/>
              <a:buFont typeface="Calibri"/>
              <a:buChar char="○"/>
              <a:defRPr sz="1900" b="0" i="0" u="none" strike="noStrike" cap="none">
                <a:solidFill>
                  <a:schemeClr val="dk2"/>
                </a:solidFill>
                <a:latin typeface="Calibri"/>
                <a:ea typeface="Calibri"/>
                <a:cs typeface="Calibri"/>
                <a:sym typeface="Calibri"/>
              </a:defRPr>
            </a:lvl5pPr>
            <a:lvl6pPr marL="2743200" marR="0" lvl="5" indent="-349250" algn="l" rtl="0">
              <a:lnSpc>
                <a:spcPct val="115000"/>
              </a:lnSpc>
              <a:spcBef>
                <a:spcPts val="2100"/>
              </a:spcBef>
              <a:spcAft>
                <a:spcPts val="0"/>
              </a:spcAft>
              <a:buClr>
                <a:schemeClr val="dk2"/>
              </a:buClr>
              <a:buSzPts val="1900"/>
              <a:buFont typeface="Calibri"/>
              <a:buChar char="■"/>
              <a:defRPr sz="1900" b="0" i="0" u="none" strike="noStrike" cap="none">
                <a:solidFill>
                  <a:schemeClr val="dk2"/>
                </a:solidFill>
                <a:latin typeface="Calibri"/>
                <a:ea typeface="Calibri"/>
                <a:cs typeface="Calibri"/>
                <a:sym typeface="Calibri"/>
              </a:defRPr>
            </a:lvl6pPr>
            <a:lvl7pPr marL="3200400" marR="0" lvl="6" indent="-349250" algn="l" rtl="0">
              <a:lnSpc>
                <a:spcPct val="115000"/>
              </a:lnSpc>
              <a:spcBef>
                <a:spcPts val="2100"/>
              </a:spcBef>
              <a:spcAft>
                <a:spcPts val="0"/>
              </a:spcAft>
              <a:buClr>
                <a:schemeClr val="dk2"/>
              </a:buClr>
              <a:buSzPts val="1900"/>
              <a:buFont typeface="Calibri"/>
              <a:buChar char="●"/>
              <a:defRPr sz="1900" b="0" i="0" u="none" strike="noStrike" cap="none">
                <a:solidFill>
                  <a:schemeClr val="dk2"/>
                </a:solidFill>
                <a:latin typeface="Calibri"/>
                <a:ea typeface="Calibri"/>
                <a:cs typeface="Calibri"/>
                <a:sym typeface="Calibri"/>
              </a:defRPr>
            </a:lvl7pPr>
            <a:lvl8pPr marL="3657600" marR="0" lvl="7" indent="-349250" algn="l" rtl="0">
              <a:lnSpc>
                <a:spcPct val="115000"/>
              </a:lnSpc>
              <a:spcBef>
                <a:spcPts val="2100"/>
              </a:spcBef>
              <a:spcAft>
                <a:spcPts val="0"/>
              </a:spcAft>
              <a:buClr>
                <a:schemeClr val="dk2"/>
              </a:buClr>
              <a:buSzPts val="1900"/>
              <a:buFont typeface="Calibri"/>
              <a:buChar char="○"/>
              <a:defRPr sz="1900" b="0" i="0" u="none" strike="noStrike" cap="none">
                <a:solidFill>
                  <a:schemeClr val="dk2"/>
                </a:solidFill>
                <a:latin typeface="Calibri"/>
                <a:ea typeface="Calibri"/>
                <a:cs typeface="Calibri"/>
                <a:sym typeface="Calibri"/>
              </a:defRPr>
            </a:lvl8pPr>
            <a:lvl9pPr marL="4114800" marR="0" lvl="8" indent="-349250" algn="l" rtl="0">
              <a:lnSpc>
                <a:spcPct val="115000"/>
              </a:lnSpc>
              <a:spcBef>
                <a:spcPts val="2100"/>
              </a:spcBef>
              <a:spcAft>
                <a:spcPts val="2100"/>
              </a:spcAft>
              <a:buClr>
                <a:schemeClr val="dk2"/>
              </a:buClr>
              <a:buSzPts val="1900"/>
              <a:buFont typeface="Calibri"/>
              <a:buChar char="■"/>
              <a:defRPr sz="1900" b="0" i="0" u="none" strike="noStrike" cap="none">
                <a:solidFill>
                  <a:schemeClr val="dk2"/>
                </a:solidFill>
                <a:latin typeface="Calibri"/>
                <a:ea typeface="Calibri"/>
                <a:cs typeface="Calibri"/>
                <a:sym typeface="Calibri"/>
              </a:defRPr>
            </a:lvl9pPr>
          </a:lstStyle>
          <a:p>
            <a:pPr marL="0" indent="0" algn="ctr">
              <a:lnSpc>
                <a:spcPct val="80000"/>
              </a:lnSpc>
              <a:spcAft>
                <a:spcPts val="2100"/>
              </a:spcAft>
              <a:buClr>
                <a:srgbClr val="595959"/>
              </a:buClr>
              <a:buNone/>
            </a:pPr>
            <a:r>
              <a:rPr lang="en-US" sz="2800" kern="0">
                <a:solidFill>
                  <a:srgbClr val="FFFFFF"/>
                </a:solidFill>
                <a:latin typeface="Arial"/>
              </a:rPr>
              <a:t>EQUITY EXPOSURE</a:t>
            </a:r>
          </a:p>
        </p:txBody>
      </p:sp>
      <p:sp>
        <p:nvSpPr>
          <p:cNvPr id="27" name="Google Shape;442;p62">
            <a:extLst>
              <a:ext uri="{FF2B5EF4-FFF2-40B4-BE49-F238E27FC236}">
                <a16:creationId xmlns:a16="http://schemas.microsoft.com/office/drawing/2014/main" id="{65FD3C38-CF4B-4E3E-8507-ACA27196F96F}"/>
              </a:ext>
            </a:extLst>
          </p:cNvPr>
          <p:cNvSpPr txBox="1">
            <a:spLocks noGrp="1"/>
          </p:cNvSpPr>
          <p:nvPr>
            <p:ph type="title"/>
          </p:nvPr>
        </p:nvSpPr>
        <p:spPr/>
        <p:txBody>
          <a:bodyPr/>
          <a:lstStyle/>
          <a:p>
            <a:pPr lvl="0"/>
            <a:r>
              <a:rPr lang="en-US"/>
              <a:t>REWARD vs RISK</a:t>
            </a:r>
          </a:p>
        </p:txBody>
      </p:sp>
      <p:sp>
        <p:nvSpPr>
          <p:cNvPr id="7" name="Text Placeholder 6">
            <a:extLst>
              <a:ext uri="{FF2B5EF4-FFF2-40B4-BE49-F238E27FC236}">
                <a16:creationId xmlns:a16="http://schemas.microsoft.com/office/drawing/2014/main" id="{992586F8-7080-49EE-81B0-A86DC9088B9F}"/>
              </a:ext>
            </a:extLst>
          </p:cNvPr>
          <p:cNvSpPr>
            <a:spLocks noGrp="1"/>
          </p:cNvSpPr>
          <p:nvPr>
            <p:ph type="body" sz="quarter" idx="13"/>
          </p:nvPr>
        </p:nvSpPr>
        <p:spPr/>
        <p:txBody>
          <a:bodyPr/>
          <a:lstStyle/>
          <a:p>
            <a:endParaRPr lang="en-US"/>
          </a:p>
        </p:txBody>
      </p:sp>
      <p:sp>
        <p:nvSpPr>
          <p:cNvPr id="38" name="Slide Number Placeholder 2">
            <a:extLst>
              <a:ext uri="{FF2B5EF4-FFF2-40B4-BE49-F238E27FC236}">
                <a16:creationId xmlns:a16="http://schemas.microsoft.com/office/drawing/2014/main" id="{B446016C-746C-45E7-985E-60FDE47CF5BF}"/>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DAFE14-7A0B-5947-9BC6-2596D2D26B76}" type="slidenum">
              <a:rPr kumimoji="0" lang="en-US" sz="10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0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69788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22" presetClass="entr" presetSubtype="8"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left)">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7">
                                            <p:txEl>
                                              <p:pRg st="0" end="0"/>
                                            </p:txEl>
                                          </p:spTgt>
                                        </p:tgtEl>
                                        <p:attrNameLst>
                                          <p:attrName>style.visibility</p:attrName>
                                        </p:attrNameLst>
                                      </p:cBhvr>
                                      <p:to>
                                        <p:strVal val="visible"/>
                                      </p:to>
                                    </p:set>
                                    <p:animEffect transition="in" filter="fade">
                                      <p:cBhvr>
                                        <p:cTn id="13"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7" grpId="0" build="p"/>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505"/>
        <p:cNvGrpSpPr/>
        <p:nvPr/>
      </p:nvGrpSpPr>
      <p:grpSpPr>
        <a:xfrm>
          <a:off x="0" y="0"/>
          <a:ext cx="0" cy="0"/>
          <a:chOff x="0" y="0"/>
          <a:chExt cx="0" cy="0"/>
        </a:xfrm>
      </p:grpSpPr>
      <p:pic>
        <p:nvPicPr>
          <p:cNvPr id="19" name="Picture 2">
            <a:extLst>
              <a:ext uri="{FF2B5EF4-FFF2-40B4-BE49-F238E27FC236}">
                <a16:creationId xmlns:a16="http://schemas.microsoft.com/office/drawing/2014/main" id="{1EFBD42D-A7E1-47A1-A138-4DC94484E2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9" y="-170121"/>
            <a:ext cx="12215141" cy="7028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Google Shape;482;p67">
            <a:extLst>
              <a:ext uri="{FF2B5EF4-FFF2-40B4-BE49-F238E27FC236}">
                <a16:creationId xmlns:a16="http://schemas.microsoft.com/office/drawing/2014/main" id="{7DC8EBBA-2161-4B35-AD09-B0C0522F80B2}"/>
              </a:ext>
            </a:extLst>
          </p:cNvPr>
          <p:cNvSpPr txBox="1"/>
          <p:nvPr/>
        </p:nvSpPr>
        <p:spPr>
          <a:xfrm>
            <a:off x="3942197" y="2737344"/>
            <a:ext cx="4319953" cy="1377942"/>
          </a:xfrm>
          <a:prstGeom prst="rect">
            <a:avLst/>
          </a:prstGeom>
          <a:noFill/>
          <a:ln>
            <a:noFill/>
          </a:ln>
        </p:spPr>
        <p:txBody>
          <a:bodyPr spcFirstLastPara="1" wrap="square" lIns="91425" tIns="91425" rIns="91425" bIns="91425" anchor="t" anchorCtr="0">
            <a:noAutofit/>
          </a:bodyPr>
          <a:lstStyle/>
          <a:p>
            <a:pPr algn="ctr">
              <a:buClr>
                <a:srgbClr val="000000"/>
              </a:buClr>
              <a:defRPr/>
            </a:pPr>
            <a:r>
              <a:rPr lang="en" sz="6000" b="1" kern="0">
                <a:solidFill>
                  <a:srgbClr val="FFFFFF"/>
                </a:solidFill>
                <a:latin typeface="Arial"/>
                <a:ea typeface="Calibri"/>
                <a:cs typeface="Calibri"/>
                <a:sym typeface="Calibri"/>
              </a:rPr>
              <a:t>50−70%</a:t>
            </a:r>
            <a:endParaRPr sz="6000" b="1" kern="0">
              <a:solidFill>
                <a:srgbClr val="FFFFFF"/>
              </a:solidFill>
              <a:latin typeface="Arial"/>
              <a:ea typeface="Calibri"/>
              <a:cs typeface="Calibri"/>
              <a:sym typeface="Calibri"/>
            </a:endParaRPr>
          </a:p>
        </p:txBody>
      </p:sp>
      <p:grpSp>
        <p:nvGrpSpPr>
          <p:cNvPr id="27" name="Graphic 1">
            <a:extLst>
              <a:ext uri="{FF2B5EF4-FFF2-40B4-BE49-F238E27FC236}">
                <a16:creationId xmlns:a16="http://schemas.microsoft.com/office/drawing/2014/main" id="{328949B7-542C-4F6B-854D-85F13BD259CF}"/>
              </a:ext>
            </a:extLst>
          </p:cNvPr>
          <p:cNvGrpSpPr/>
          <p:nvPr/>
        </p:nvGrpSpPr>
        <p:grpSpPr>
          <a:xfrm>
            <a:off x="3915066" y="1134314"/>
            <a:ext cx="5083910" cy="3460878"/>
            <a:chOff x="3776998" y="768352"/>
            <a:chExt cx="5083910" cy="3460878"/>
          </a:xfrm>
        </p:grpSpPr>
        <p:sp>
          <p:nvSpPr>
            <p:cNvPr id="28" name="Freeform: Shape 27">
              <a:extLst>
                <a:ext uri="{FF2B5EF4-FFF2-40B4-BE49-F238E27FC236}">
                  <a16:creationId xmlns:a16="http://schemas.microsoft.com/office/drawing/2014/main" id="{8B1EB02A-C907-45E1-9378-A1E0FE6B50D8}"/>
                </a:ext>
              </a:extLst>
            </p:cNvPr>
            <p:cNvSpPr/>
            <p:nvPr/>
          </p:nvSpPr>
          <p:spPr>
            <a:xfrm>
              <a:off x="3914956" y="1608749"/>
              <a:ext cx="692176" cy="883121"/>
            </a:xfrm>
            <a:custGeom>
              <a:avLst/>
              <a:gdLst>
                <a:gd name="connsiteX0" fmla="*/ 226031 w 692175"/>
                <a:gd name="connsiteY0" fmla="*/ 884791 h 883120"/>
                <a:gd name="connsiteX1" fmla="*/ 374730 w 692175"/>
                <a:gd name="connsiteY1" fmla="*/ 612456 h 883120"/>
                <a:gd name="connsiteX2" fmla="*/ 693846 w 692175"/>
                <a:gd name="connsiteY2" fmla="*/ 224122 h 883120"/>
                <a:gd name="connsiteX3" fmla="*/ 469725 w 692175"/>
                <a:gd name="connsiteY3" fmla="*/ 0 h 883120"/>
                <a:gd name="connsiteX4" fmla="*/ 141061 w 692175"/>
                <a:gd name="connsiteY4" fmla="*/ 476885 h 883120"/>
                <a:gd name="connsiteX5" fmla="*/ 0 w 692175"/>
                <a:gd name="connsiteY5" fmla="*/ 798866 h 883120"/>
                <a:gd name="connsiteX6" fmla="*/ 226031 w 692175"/>
                <a:gd name="connsiteY6" fmla="*/ 884791 h 88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175" h="883120">
                  <a:moveTo>
                    <a:pt x="226031" y="884791"/>
                  </a:moveTo>
                  <a:cubicBezTo>
                    <a:pt x="268755" y="791706"/>
                    <a:pt x="318162" y="700529"/>
                    <a:pt x="374730" y="612456"/>
                  </a:cubicBezTo>
                  <a:cubicBezTo>
                    <a:pt x="464235" y="472828"/>
                    <a:pt x="571642" y="341792"/>
                    <a:pt x="693846" y="224122"/>
                  </a:cubicBezTo>
                  <a:lnTo>
                    <a:pt x="469725" y="0"/>
                  </a:lnTo>
                  <a:cubicBezTo>
                    <a:pt x="339405" y="148460"/>
                    <a:pt x="229134" y="309570"/>
                    <a:pt x="141061" y="476885"/>
                  </a:cubicBezTo>
                  <a:cubicBezTo>
                    <a:pt x="85448" y="582382"/>
                    <a:pt x="38428" y="690266"/>
                    <a:pt x="0" y="798866"/>
                  </a:cubicBezTo>
                  <a:lnTo>
                    <a:pt x="226031" y="884791"/>
                  </a:lnTo>
                  <a:close/>
                </a:path>
              </a:pathLst>
            </a:custGeom>
            <a:solidFill>
              <a:srgbClr val="FFFFFF"/>
            </a:solidFill>
            <a:ln w="23835" cap="flat">
              <a:noFill/>
              <a:prstDash val="solid"/>
              <a:miter/>
            </a:ln>
          </p:spPr>
          <p:txBody>
            <a:bodyPr rtlCol="0" anchor="ctr"/>
            <a:lstStyle/>
            <a:p>
              <a:pPr>
                <a:buClr>
                  <a:srgbClr val="000000"/>
                </a:buClr>
              </a:pPr>
              <a:endParaRPr lang="en-US" sz="1400" kern="0">
                <a:solidFill>
                  <a:srgbClr val="000000"/>
                </a:solidFill>
                <a:latin typeface="Arial"/>
                <a:cs typeface="Arial"/>
                <a:sym typeface="Arial"/>
              </a:endParaRPr>
            </a:p>
          </p:txBody>
        </p:sp>
        <p:sp>
          <p:nvSpPr>
            <p:cNvPr id="29" name="Freeform: Shape 28">
              <a:extLst>
                <a:ext uri="{FF2B5EF4-FFF2-40B4-BE49-F238E27FC236}">
                  <a16:creationId xmlns:a16="http://schemas.microsoft.com/office/drawing/2014/main" id="{5F4C1246-8F64-47A6-8840-6DFC38D54F21}"/>
                </a:ext>
              </a:extLst>
            </p:cNvPr>
            <p:cNvSpPr/>
            <p:nvPr/>
          </p:nvSpPr>
          <p:spPr>
            <a:xfrm>
              <a:off x="3780101" y="3328924"/>
              <a:ext cx="286417" cy="859252"/>
            </a:xfrm>
            <a:custGeom>
              <a:avLst/>
              <a:gdLst>
                <a:gd name="connsiteX0" fmla="*/ 245126 w 286417"/>
                <a:gd name="connsiteY0" fmla="*/ 672126 h 859252"/>
                <a:gd name="connsiteX1" fmla="*/ 225315 w 286417"/>
                <a:gd name="connsiteY1" fmla="*/ 595510 h 859252"/>
                <a:gd name="connsiteX2" fmla="*/ 208130 w 286417"/>
                <a:gd name="connsiteY2" fmla="*/ 517938 h 859252"/>
                <a:gd name="connsiteX3" fmla="*/ 181159 w 286417"/>
                <a:gd name="connsiteY3" fmla="*/ 350862 h 859252"/>
                <a:gd name="connsiteX4" fmla="*/ 165645 w 286417"/>
                <a:gd name="connsiteY4" fmla="*/ 179011 h 859252"/>
                <a:gd name="connsiteX5" fmla="*/ 163497 w 286417"/>
                <a:gd name="connsiteY5" fmla="*/ 89983 h 859252"/>
                <a:gd name="connsiteX6" fmla="*/ 163019 w 286417"/>
                <a:gd name="connsiteY6" fmla="*/ 67547 h 859252"/>
                <a:gd name="connsiteX7" fmla="*/ 163497 w 286417"/>
                <a:gd name="connsiteY7" fmla="*/ 44872 h 859252"/>
                <a:gd name="connsiteX8" fmla="*/ 164690 w 286417"/>
                <a:gd name="connsiteY8" fmla="*/ 0 h 859252"/>
                <a:gd name="connsiteX9" fmla="*/ 0 w 286417"/>
                <a:gd name="connsiteY9" fmla="*/ 0 h 859252"/>
                <a:gd name="connsiteX10" fmla="*/ 0 w 286417"/>
                <a:gd name="connsiteY10" fmla="*/ 1432 h 859252"/>
                <a:gd name="connsiteX11" fmla="*/ 2864 w 286417"/>
                <a:gd name="connsiteY11" fmla="*/ 50123 h 859252"/>
                <a:gd name="connsiteX12" fmla="*/ 4296 w 286417"/>
                <a:gd name="connsiteY12" fmla="*/ 74230 h 859252"/>
                <a:gd name="connsiteX13" fmla="*/ 6922 w 286417"/>
                <a:gd name="connsiteY13" fmla="*/ 98098 h 859252"/>
                <a:gd name="connsiteX14" fmla="*/ 17424 w 286417"/>
                <a:gd name="connsiteY14" fmla="*/ 192616 h 859252"/>
                <a:gd name="connsiteX15" fmla="*/ 49884 w 286417"/>
                <a:gd name="connsiteY15" fmla="*/ 374968 h 859252"/>
                <a:gd name="connsiteX16" fmla="*/ 92131 w 286417"/>
                <a:gd name="connsiteY16" fmla="*/ 543477 h 859252"/>
                <a:gd name="connsiteX17" fmla="*/ 93086 w 286417"/>
                <a:gd name="connsiteY17" fmla="*/ 547535 h 859252"/>
                <a:gd name="connsiteX18" fmla="*/ 93802 w 286417"/>
                <a:gd name="connsiteY18" fmla="*/ 550160 h 859252"/>
                <a:gd name="connsiteX19" fmla="*/ 95472 w 286417"/>
                <a:gd name="connsiteY19" fmla="*/ 555411 h 859252"/>
                <a:gd name="connsiteX20" fmla="*/ 98575 w 286417"/>
                <a:gd name="connsiteY20" fmla="*/ 565675 h 859252"/>
                <a:gd name="connsiteX21" fmla="*/ 105020 w 286417"/>
                <a:gd name="connsiteY21" fmla="*/ 585963 h 859252"/>
                <a:gd name="connsiteX22" fmla="*/ 117670 w 286417"/>
                <a:gd name="connsiteY22" fmla="*/ 626300 h 859252"/>
                <a:gd name="connsiteX23" fmla="*/ 145357 w 286417"/>
                <a:gd name="connsiteY23" fmla="*/ 704348 h 859252"/>
                <a:gd name="connsiteX24" fmla="*/ 215290 w 286417"/>
                <a:gd name="connsiteY24" fmla="*/ 871664 h 859252"/>
                <a:gd name="connsiteX25" fmla="*/ 297158 w 286417"/>
                <a:gd name="connsiteY25" fmla="*/ 834907 h 859252"/>
                <a:gd name="connsiteX26" fmla="*/ 245126 w 286417"/>
                <a:gd name="connsiteY26" fmla="*/ 672126 h 859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6417" h="859252">
                  <a:moveTo>
                    <a:pt x="245126" y="672126"/>
                  </a:moveTo>
                  <a:cubicBezTo>
                    <a:pt x="238681" y="646826"/>
                    <a:pt x="231521" y="621526"/>
                    <a:pt x="225315" y="595510"/>
                  </a:cubicBezTo>
                  <a:cubicBezTo>
                    <a:pt x="219587" y="569971"/>
                    <a:pt x="213858" y="544193"/>
                    <a:pt x="208130" y="517938"/>
                  </a:cubicBezTo>
                  <a:cubicBezTo>
                    <a:pt x="198821" y="463280"/>
                    <a:pt x="186649" y="405519"/>
                    <a:pt x="181159" y="350862"/>
                  </a:cubicBezTo>
                  <a:cubicBezTo>
                    <a:pt x="173044" y="295965"/>
                    <a:pt x="169941" y="237727"/>
                    <a:pt x="165645" y="179011"/>
                  </a:cubicBezTo>
                  <a:cubicBezTo>
                    <a:pt x="164929" y="149653"/>
                    <a:pt x="164213" y="120057"/>
                    <a:pt x="163497" y="89983"/>
                  </a:cubicBezTo>
                  <a:lnTo>
                    <a:pt x="163019" y="67547"/>
                  </a:lnTo>
                  <a:lnTo>
                    <a:pt x="163497" y="44872"/>
                  </a:lnTo>
                  <a:cubicBezTo>
                    <a:pt x="163974" y="30074"/>
                    <a:pt x="164213" y="15037"/>
                    <a:pt x="164690" y="0"/>
                  </a:cubicBezTo>
                  <a:lnTo>
                    <a:pt x="0" y="0"/>
                  </a:lnTo>
                  <a:cubicBezTo>
                    <a:pt x="0" y="477"/>
                    <a:pt x="0" y="955"/>
                    <a:pt x="0" y="1432"/>
                  </a:cubicBezTo>
                  <a:cubicBezTo>
                    <a:pt x="955" y="17662"/>
                    <a:pt x="1909" y="33893"/>
                    <a:pt x="2864" y="50123"/>
                  </a:cubicBezTo>
                  <a:lnTo>
                    <a:pt x="4296" y="74230"/>
                  </a:lnTo>
                  <a:lnTo>
                    <a:pt x="6922" y="98098"/>
                  </a:lnTo>
                  <a:cubicBezTo>
                    <a:pt x="10502" y="129843"/>
                    <a:pt x="13844" y="161349"/>
                    <a:pt x="17424" y="192616"/>
                  </a:cubicBezTo>
                  <a:cubicBezTo>
                    <a:pt x="27448" y="254673"/>
                    <a:pt x="35802" y="315059"/>
                    <a:pt x="49884" y="374968"/>
                  </a:cubicBezTo>
                  <a:cubicBezTo>
                    <a:pt x="61580" y="435832"/>
                    <a:pt x="78049" y="489058"/>
                    <a:pt x="92131" y="543477"/>
                  </a:cubicBezTo>
                  <a:cubicBezTo>
                    <a:pt x="92131" y="543000"/>
                    <a:pt x="93086" y="546819"/>
                    <a:pt x="93086" y="547535"/>
                  </a:cubicBezTo>
                  <a:lnTo>
                    <a:pt x="93802" y="550160"/>
                  </a:lnTo>
                  <a:lnTo>
                    <a:pt x="95472" y="555411"/>
                  </a:lnTo>
                  <a:lnTo>
                    <a:pt x="98575" y="565675"/>
                  </a:lnTo>
                  <a:cubicBezTo>
                    <a:pt x="100723" y="572358"/>
                    <a:pt x="102872" y="579280"/>
                    <a:pt x="105020" y="585963"/>
                  </a:cubicBezTo>
                  <a:cubicBezTo>
                    <a:pt x="109316" y="599329"/>
                    <a:pt x="113374" y="612934"/>
                    <a:pt x="117670" y="626300"/>
                  </a:cubicBezTo>
                  <a:cubicBezTo>
                    <a:pt x="126501" y="652793"/>
                    <a:pt x="136287" y="678571"/>
                    <a:pt x="145357" y="704348"/>
                  </a:cubicBezTo>
                  <a:cubicBezTo>
                    <a:pt x="167077" y="762825"/>
                    <a:pt x="190706" y="818677"/>
                    <a:pt x="215290" y="871664"/>
                  </a:cubicBezTo>
                  <a:lnTo>
                    <a:pt x="297158" y="834907"/>
                  </a:lnTo>
                  <a:cubicBezTo>
                    <a:pt x="278302" y="782875"/>
                    <a:pt x="260640" y="728694"/>
                    <a:pt x="245126" y="672126"/>
                  </a:cubicBezTo>
                  <a:close/>
                </a:path>
              </a:pathLst>
            </a:custGeom>
            <a:solidFill>
              <a:srgbClr val="FFFFFF"/>
            </a:solidFill>
            <a:ln w="23835" cap="flat">
              <a:noFill/>
              <a:prstDash val="solid"/>
              <a:miter/>
            </a:ln>
          </p:spPr>
          <p:txBody>
            <a:bodyPr rtlCol="0" anchor="ctr"/>
            <a:lstStyle/>
            <a:p>
              <a:pPr>
                <a:buClr>
                  <a:srgbClr val="000000"/>
                </a:buClr>
              </a:pPr>
              <a:endParaRPr lang="en-US" sz="1400" kern="0">
                <a:solidFill>
                  <a:srgbClr val="000000"/>
                </a:solidFill>
                <a:latin typeface="Arial"/>
                <a:cs typeface="Arial"/>
                <a:sym typeface="Arial"/>
              </a:endParaRPr>
            </a:p>
          </p:txBody>
        </p:sp>
        <p:sp>
          <p:nvSpPr>
            <p:cNvPr id="30" name="Freeform: Shape 29">
              <a:extLst>
                <a:ext uri="{FF2B5EF4-FFF2-40B4-BE49-F238E27FC236}">
                  <a16:creationId xmlns:a16="http://schemas.microsoft.com/office/drawing/2014/main" id="{DCC62003-82E1-437A-8E3D-B1C258449AE9}"/>
                </a:ext>
              </a:extLst>
            </p:cNvPr>
            <p:cNvSpPr/>
            <p:nvPr/>
          </p:nvSpPr>
          <p:spPr>
            <a:xfrm>
              <a:off x="3776832" y="2485186"/>
              <a:ext cx="310286" cy="739912"/>
            </a:xfrm>
            <a:custGeom>
              <a:avLst/>
              <a:gdLst>
                <a:gd name="connsiteX0" fmla="*/ 172256 w 310285"/>
                <a:gd name="connsiteY0" fmla="*/ 762109 h 739911"/>
                <a:gd name="connsiteX1" fmla="*/ 211877 w 310285"/>
                <a:gd name="connsiteY1" fmla="*/ 471873 h 739911"/>
                <a:gd name="connsiteX2" fmla="*/ 331456 w 310285"/>
                <a:gd name="connsiteY2" fmla="*/ 83300 h 739911"/>
                <a:gd name="connsiteX3" fmla="*/ 111869 w 310285"/>
                <a:gd name="connsiteY3" fmla="*/ 0 h 739911"/>
                <a:gd name="connsiteX4" fmla="*/ 16158 w 310285"/>
                <a:gd name="connsiteY4" fmla="*/ 440367 h 739911"/>
                <a:gd name="connsiteX5" fmla="*/ 405 w 310285"/>
                <a:gd name="connsiteY5" fmla="*/ 762109 h 739911"/>
                <a:gd name="connsiteX6" fmla="*/ 172256 w 310285"/>
                <a:gd name="connsiteY6" fmla="*/ 762109 h 73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285" h="739911">
                  <a:moveTo>
                    <a:pt x="172256" y="762109"/>
                  </a:moveTo>
                  <a:cubicBezTo>
                    <a:pt x="178939" y="666637"/>
                    <a:pt x="191827" y="569493"/>
                    <a:pt x="211877" y="471873"/>
                  </a:cubicBezTo>
                  <a:cubicBezTo>
                    <a:pt x="238609" y="342030"/>
                    <a:pt x="278707" y="211233"/>
                    <a:pt x="331456" y="83300"/>
                  </a:cubicBezTo>
                  <a:lnTo>
                    <a:pt x="111869" y="0"/>
                  </a:lnTo>
                  <a:cubicBezTo>
                    <a:pt x="65088" y="147266"/>
                    <a:pt x="33343" y="295487"/>
                    <a:pt x="16158" y="440367"/>
                  </a:cubicBezTo>
                  <a:cubicBezTo>
                    <a:pt x="3269" y="549922"/>
                    <a:pt x="-1504" y="657567"/>
                    <a:pt x="405" y="762109"/>
                  </a:cubicBezTo>
                  <a:lnTo>
                    <a:pt x="172256" y="762109"/>
                  </a:lnTo>
                  <a:close/>
                </a:path>
              </a:pathLst>
            </a:custGeom>
            <a:solidFill>
              <a:srgbClr val="FFFFFF"/>
            </a:solidFill>
            <a:ln w="23835" cap="flat">
              <a:noFill/>
              <a:prstDash val="solid"/>
              <a:miter/>
            </a:ln>
          </p:spPr>
          <p:txBody>
            <a:bodyPr rtlCol="0" anchor="ctr"/>
            <a:lstStyle/>
            <a:p>
              <a:pPr>
                <a:buClr>
                  <a:srgbClr val="000000"/>
                </a:buClr>
              </a:pPr>
              <a:endParaRPr lang="en-US" sz="1400" kern="0">
                <a:solidFill>
                  <a:srgbClr val="000000"/>
                </a:solidFill>
                <a:latin typeface="Arial"/>
                <a:cs typeface="Arial"/>
                <a:sym typeface="Arial"/>
              </a:endParaRPr>
            </a:p>
          </p:txBody>
        </p:sp>
        <p:sp>
          <p:nvSpPr>
            <p:cNvPr id="31" name="Freeform: Shape 30">
              <a:extLst>
                <a:ext uri="{FF2B5EF4-FFF2-40B4-BE49-F238E27FC236}">
                  <a16:creationId xmlns:a16="http://schemas.microsoft.com/office/drawing/2014/main" id="{4F7BEE2D-654B-4174-B584-35AE530A5647}"/>
                </a:ext>
              </a:extLst>
            </p:cNvPr>
            <p:cNvSpPr/>
            <p:nvPr/>
          </p:nvSpPr>
          <p:spPr>
            <a:xfrm>
              <a:off x="7936973" y="2227888"/>
              <a:ext cx="906989" cy="1002461"/>
            </a:xfrm>
            <a:custGeom>
              <a:avLst/>
              <a:gdLst>
                <a:gd name="connsiteX0" fmla="*/ 8354 w 906988"/>
                <a:gd name="connsiteY0" fmla="*/ 308853 h 1002461"/>
                <a:gd name="connsiteX1" fmla="*/ 15276 w 906988"/>
                <a:gd name="connsiteY1" fmla="*/ 326755 h 1002461"/>
                <a:gd name="connsiteX2" fmla="*/ 21243 w 906988"/>
                <a:gd name="connsiteY2" fmla="*/ 344894 h 1002461"/>
                <a:gd name="connsiteX3" fmla="*/ 33177 w 906988"/>
                <a:gd name="connsiteY3" fmla="*/ 380935 h 1002461"/>
                <a:gd name="connsiteX4" fmla="*/ 45111 w 906988"/>
                <a:gd name="connsiteY4" fmla="*/ 416499 h 1002461"/>
                <a:gd name="connsiteX5" fmla="*/ 55136 w 906988"/>
                <a:gd name="connsiteY5" fmla="*/ 452301 h 1002461"/>
                <a:gd name="connsiteX6" fmla="*/ 74230 w 906988"/>
                <a:gd name="connsiteY6" fmla="*/ 522951 h 1002461"/>
                <a:gd name="connsiteX7" fmla="*/ 89744 w 906988"/>
                <a:gd name="connsiteY7" fmla="*/ 592884 h 1002461"/>
                <a:gd name="connsiteX8" fmla="*/ 93563 w 906988"/>
                <a:gd name="connsiteY8" fmla="*/ 610069 h 1002461"/>
                <a:gd name="connsiteX9" fmla="*/ 92370 w 906988"/>
                <a:gd name="connsiteY9" fmla="*/ 605534 h 1002461"/>
                <a:gd name="connsiteX10" fmla="*/ 92847 w 906988"/>
                <a:gd name="connsiteY10" fmla="*/ 608160 h 1002461"/>
                <a:gd name="connsiteX11" fmla="*/ 93802 w 906988"/>
                <a:gd name="connsiteY11" fmla="*/ 613172 h 1002461"/>
                <a:gd name="connsiteX12" fmla="*/ 95711 w 906988"/>
                <a:gd name="connsiteY12" fmla="*/ 623435 h 1002461"/>
                <a:gd name="connsiteX13" fmla="*/ 103110 w 906988"/>
                <a:gd name="connsiteY13" fmla="*/ 664011 h 1002461"/>
                <a:gd name="connsiteX14" fmla="*/ 106929 w 906988"/>
                <a:gd name="connsiteY14" fmla="*/ 684060 h 1002461"/>
                <a:gd name="connsiteX15" fmla="*/ 108600 w 906988"/>
                <a:gd name="connsiteY15" fmla="*/ 693608 h 1002461"/>
                <a:gd name="connsiteX16" fmla="*/ 109555 w 906988"/>
                <a:gd name="connsiteY16" fmla="*/ 701245 h 1002461"/>
                <a:gd name="connsiteX17" fmla="*/ 113374 w 906988"/>
                <a:gd name="connsiteY17" fmla="*/ 731558 h 1002461"/>
                <a:gd name="connsiteX18" fmla="*/ 117193 w 906988"/>
                <a:gd name="connsiteY18" fmla="*/ 761632 h 1002461"/>
                <a:gd name="connsiteX19" fmla="*/ 120296 w 906988"/>
                <a:gd name="connsiteY19" fmla="*/ 794331 h 1002461"/>
                <a:gd name="connsiteX20" fmla="*/ 123637 w 906988"/>
                <a:gd name="connsiteY20" fmla="*/ 826314 h 1002461"/>
                <a:gd name="connsiteX21" fmla="*/ 125785 w 906988"/>
                <a:gd name="connsiteY21" fmla="*/ 858059 h 1002461"/>
                <a:gd name="connsiteX22" fmla="*/ 130082 w 906988"/>
                <a:gd name="connsiteY22" fmla="*/ 980264 h 1002461"/>
                <a:gd name="connsiteX23" fmla="*/ 129366 w 906988"/>
                <a:gd name="connsiteY23" fmla="*/ 1019885 h 1002461"/>
                <a:gd name="connsiteX24" fmla="*/ 910092 w 906988"/>
                <a:gd name="connsiteY24" fmla="*/ 1020124 h 1002461"/>
                <a:gd name="connsiteX25" fmla="*/ 904125 w 906988"/>
                <a:gd name="connsiteY25" fmla="*/ 939688 h 1002461"/>
                <a:gd name="connsiteX26" fmla="*/ 883121 w 906988"/>
                <a:gd name="connsiteY26" fmla="*/ 769508 h 1002461"/>
                <a:gd name="connsiteX27" fmla="*/ 876199 w 906988"/>
                <a:gd name="connsiteY27" fmla="*/ 725591 h 1002461"/>
                <a:gd name="connsiteX28" fmla="*/ 867845 w 906988"/>
                <a:gd name="connsiteY28" fmla="*/ 681435 h 1002461"/>
                <a:gd name="connsiteX29" fmla="*/ 859252 w 906988"/>
                <a:gd name="connsiteY29" fmla="*/ 636563 h 1002461"/>
                <a:gd name="connsiteX30" fmla="*/ 848751 w 906988"/>
                <a:gd name="connsiteY30" fmla="*/ 588827 h 1002461"/>
                <a:gd name="connsiteX31" fmla="*/ 837533 w 906988"/>
                <a:gd name="connsiteY31" fmla="*/ 540136 h 1002461"/>
                <a:gd name="connsiteX32" fmla="*/ 834668 w 906988"/>
                <a:gd name="connsiteY32" fmla="*/ 527963 h 1002461"/>
                <a:gd name="connsiteX33" fmla="*/ 832043 w 906988"/>
                <a:gd name="connsiteY33" fmla="*/ 517700 h 1002461"/>
                <a:gd name="connsiteX34" fmla="*/ 826553 w 906988"/>
                <a:gd name="connsiteY34" fmla="*/ 498128 h 1002461"/>
                <a:gd name="connsiteX35" fmla="*/ 815574 w 906988"/>
                <a:gd name="connsiteY35" fmla="*/ 458268 h 1002461"/>
                <a:gd name="connsiteX36" fmla="*/ 812710 w 906988"/>
                <a:gd name="connsiteY36" fmla="*/ 448243 h 1002461"/>
                <a:gd name="connsiteX37" fmla="*/ 811278 w 906988"/>
                <a:gd name="connsiteY37" fmla="*/ 443231 h 1002461"/>
                <a:gd name="connsiteX38" fmla="*/ 810562 w 906988"/>
                <a:gd name="connsiteY38" fmla="*/ 440606 h 1002461"/>
                <a:gd name="connsiteX39" fmla="*/ 808175 w 906988"/>
                <a:gd name="connsiteY39" fmla="*/ 431058 h 1002461"/>
                <a:gd name="connsiteX40" fmla="*/ 800776 w 906988"/>
                <a:gd name="connsiteY40" fmla="*/ 407906 h 1002461"/>
                <a:gd name="connsiteX41" fmla="*/ 771179 w 906988"/>
                <a:gd name="connsiteY41" fmla="*/ 314343 h 1002461"/>
                <a:gd name="connsiteX42" fmla="*/ 736809 w 906988"/>
                <a:gd name="connsiteY42" fmla="*/ 220064 h 1002461"/>
                <a:gd name="connsiteX43" fmla="*/ 718669 w 906988"/>
                <a:gd name="connsiteY43" fmla="*/ 172566 h 1002461"/>
                <a:gd name="connsiteX44" fmla="*/ 698382 w 906988"/>
                <a:gd name="connsiteY44" fmla="*/ 125308 h 1002461"/>
                <a:gd name="connsiteX45" fmla="*/ 677855 w 906988"/>
                <a:gd name="connsiteY45" fmla="*/ 77571 h 1002461"/>
                <a:gd name="connsiteX46" fmla="*/ 667353 w 906988"/>
                <a:gd name="connsiteY46" fmla="*/ 53703 h 1002461"/>
                <a:gd name="connsiteX47" fmla="*/ 655896 w 906988"/>
                <a:gd name="connsiteY47" fmla="*/ 30074 h 1002461"/>
                <a:gd name="connsiteX48" fmla="*/ 641098 w 906988"/>
                <a:gd name="connsiteY48" fmla="*/ 0 h 1002461"/>
                <a:gd name="connsiteX49" fmla="*/ 0 w 906988"/>
                <a:gd name="connsiteY49" fmla="*/ 288566 h 1002461"/>
                <a:gd name="connsiteX50" fmla="*/ 8354 w 906988"/>
                <a:gd name="connsiteY50" fmla="*/ 308853 h 1002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06988" h="1002461">
                  <a:moveTo>
                    <a:pt x="8354" y="308853"/>
                  </a:moveTo>
                  <a:lnTo>
                    <a:pt x="15276" y="326755"/>
                  </a:lnTo>
                  <a:lnTo>
                    <a:pt x="21243" y="344894"/>
                  </a:lnTo>
                  <a:cubicBezTo>
                    <a:pt x="25301" y="357067"/>
                    <a:pt x="29358" y="369001"/>
                    <a:pt x="33177" y="380935"/>
                  </a:cubicBezTo>
                  <a:cubicBezTo>
                    <a:pt x="37235" y="392869"/>
                    <a:pt x="41053" y="404803"/>
                    <a:pt x="45111" y="416499"/>
                  </a:cubicBezTo>
                  <a:cubicBezTo>
                    <a:pt x="48453" y="428433"/>
                    <a:pt x="51794" y="440606"/>
                    <a:pt x="55136" y="452301"/>
                  </a:cubicBezTo>
                  <a:cubicBezTo>
                    <a:pt x="61341" y="476169"/>
                    <a:pt x="68740" y="499321"/>
                    <a:pt x="74230" y="522951"/>
                  </a:cubicBezTo>
                  <a:cubicBezTo>
                    <a:pt x="79481" y="546580"/>
                    <a:pt x="84732" y="569732"/>
                    <a:pt x="89744" y="592884"/>
                  </a:cubicBezTo>
                  <a:lnTo>
                    <a:pt x="93563" y="610069"/>
                  </a:lnTo>
                  <a:cubicBezTo>
                    <a:pt x="95234" y="616991"/>
                    <a:pt x="91892" y="603147"/>
                    <a:pt x="92370" y="605534"/>
                  </a:cubicBezTo>
                  <a:lnTo>
                    <a:pt x="92847" y="608160"/>
                  </a:lnTo>
                  <a:lnTo>
                    <a:pt x="93802" y="613172"/>
                  </a:lnTo>
                  <a:lnTo>
                    <a:pt x="95711" y="623435"/>
                  </a:lnTo>
                  <a:cubicBezTo>
                    <a:pt x="98098" y="637040"/>
                    <a:pt x="100724" y="650645"/>
                    <a:pt x="103110" y="664011"/>
                  </a:cubicBezTo>
                  <a:cubicBezTo>
                    <a:pt x="104304" y="670694"/>
                    <a:pt x="105497" y="677377"/>
                    <a:pt x="106929" y="684060"/>
                  </a:cubicBezTo>
                  <a:cubicBezTo>
                    <a:pt x="107407" y="687163"/>
                    <a:pt x="108361" y="691221"/>
                    <a:pt x="108600" y="693608"/>
                  </a:cubicBezTo>
                  <a:lnTo>
                    <a:pt x="109555" y="701245"/>
                  </a:lnTo>
                  <a:cubicBezTo>
                    <a:pt x="110748" y="711509"/>
                    <a:pt x="112180" y="721533"/>
                    <a:pt x="113374" y="731558"/>
                  </a:cubicBezTo>
                  <a:cubicBezTo>
                    <a:pt x="114806" y="741583"/>
                    <a:pt x="115999" y="751607"/>
                    <a:pt x="117193" y="761632"/>
                  </a:cubicBezTo>
                  <a:cubicBezTo>
                    <a:pt x="118147" y="772611"/>
                    <a:pt x="119341" y="783591"/>
                    <a:pt x="120296" y="794331"/>
                  </a:cubicBezTo>
                  <a:cubicBezTo>
                    <a:pt x="121489" y="805072"/>
                    <a:pt x="122444" y="815813"/>
                    <a:pt x="123637" y="826314"/>
                  </a:cubicBezTo>
                  <a:cubicBezTo>
                    <a:pt x="124592" y="837055"/>
                    <a:pt x="125069" y="847557"/>
                    <a:pt x="125785" y="858059"/>
                  </a:cubicBezTo>
                  <a:cubicBezTo>
                    <a:pt x="128888" y="900067"/>
                    <a:pt x="129366" y="940881"/>
                    <a:pt x="130082" y="980264"/>
                  </a:cubicBezTo>
                  <a:cubicBezTo>
                    <a:pt x="130082" y="993630"/>
                    <a:pt x="129843" y="1006758"/>
                    <a:pt x="129366" y="1019885"/>
                  </a:cubicBezTo>
                  <a:lnTo>
                    <a:pt x="910092" y="1020124"/>
                  </a:lnTo>
                  <a:cubicBezTo>
                    <a:pt x="908660" y="993630"/>
                    <a:pt x="906750" y="966898"/>
                    <a:pt x="904125" y="939688"/>
                  </a:cubicBezTo>
                  <a:cubicBezTo>
                    <a:pt x="898635" y="884553"/>
                    <a:pt x="892668" y="827508"/>
                    <a:pt x="883121" y="769508"/>
                  </a:cubicBezTo>
                  <a:cubicBezTo>
                    <a:pt x="880734" y="754949"/>
                    <a:pt x="879063" y="740389"/>
                    <a:pt x="876199" y="725591"/>
                  </a:cubicBezTo>
                  <a:cubicBezTo>
                    <a:pt x="873573" y="711031"/>
                    <a:pt x="870709" y="696233"/>
                    <a:pt x="867845" y="681435"/>
                  </a:cubicBezTo>
                  <a:cubicBezTo>
                    <a:pt x="864981" y="666637"/>
                    <a:pt x="862117" y="651600"/>
                    <a:pt x="859252" y="636563"/>
                  </a:cubicBezTo>
                  <a:cubicBezTo>
                    <a:pt x="856150" y="621287"/>
                    <a:pt x="852331" y="604818"/>
                    <a:pt x="848751" y="588827"/>
                  </a:cubicBezTo>
                  <a:cubicBezTo>
                    <a:pt x="845170" y="572596"/>
                    <a:pt x="841351" y="556605"/>
                    <a:pt x="837533" y="540136"/>
                  </a:cubicBezTo>
                  <a:lnTo>
                    <a:pt x="834668" y="527963"/>
                  </a:lnTo>
                  <a:cubicBezTo>
                    <a:pt x="833714" y="523667"/>
                    <a:pt x="832759" y="521041"/>
                    <a:pt x="832043" y="517700"/>
                  </a:cubicBezTo>
                  <a:cubicBezTo>
                    <a:pt x="830134" y="511255"/>
                    <a:pt x="828463" y="504572"/>
                    <a:pt x="826553" y="498128"/>
                  </a:cubicBezTo>
                  <a:cubicBezTo>
                    <a:pt x="822973" y="485000"/>
                    <a:pt x="819393" y="471634"/>
                    <a:pt x="815574" y="458268"/>
                  </a:cubicBezTo>
                  <a:lnTo>
                    <a:pt x="812710" y="448243"/>
                  </a:lnTo>
                  <a:lnTo>
                    <a:pt x="811278" y="443231"/>
                  </a:lnTo>
                  <a:lnTo>
                    <a:pt x="810562" y="440606"/>
                  </a:lnTo>
                  <a:cubicBezTo>
                    <a:pt x="810800" y="441322"/>
                    <a:pt x="806982" y="426046"/>
                    <a:pt x="808175" y="431058"/>
                  </a:cubicBezTo>
                  <a:cubicBezTo>
                    <a:pt x="805788" y="423420"/>
                    <a:pt x="803401" y="415544"/>
                    <a:pt x="800776" y="407906"/>
                  </a:cubicBezTo>
                  <a:cubicBezTo>
                    <a:pt x="790990" y="377116"/>
                    <a:pt x="781204" y="345849"/>
                    <a:pt x="771179" y="314343"/>
                  </a:cubicBezTo>
                  <a:cubicBezTo>
                    <a:pt x="760677" y="282837"/>
                    <a:pt x="748266" y="251809"/>
                    <a:pt x="736809" y="220064"/>
                  </a:cubicBezTo>
                  <a:cubicBezTo>
                    <a:pt x="730842" y="204311"/>
                    <a:pt x="725114" y="188319"/>
                    <a:pt x="718669" y="172566"/>
                  </a:cubicBezTo>
                  <a:cubicBezTo>
                    <a:pt x="711986" y="156814"/>
                    <a:pt x="705065" y="141061"/>
                    <a:pt x="698382" y="125308"/>
                  </a:cubicBezTo>
                  <a:cubicBezTo>
                    <a:pt x="691460" y="109555"/>
                    <a:pt x="684777" y="93563"/>
                    <a:pt x="677855" y="77571"/>
                  </a:cubicBezTo>
                  <a:cubicBezTo>
                    <a:pt x="674513" y="69695"/>
                    <a:pt x="670933" y="61580"/>
                    <a:pt x="667353" y="53703"/>
                  </a:cubicBezTo>
                  <a:cubicBezTo>
                    <a:pt x="663534" y="45827"/>
                    <a:pt x="659715" y="37950"/>
                    <a:pt x="655896" y="30074"/>
                  </a:cubicBezTo>
                  <a:cubicBezTo>
                    <a:pt x="650884" y="20049"/>
                    <a:pt x="645872" y="10025"/>
                    <a:pt x="641098" y="0"/>
                  </a:cubicBezTo>
                  <a:lnTo>
                    <a:pt x="0" y="288566"/>
                  </a:lnTo>
                  <a:cubicBezTo>
                    <a:pt x="3103" y="295487"/>
                    <a:pt x="5728" y="302170"/>
                    <a:pt x="8354" y="308853"/>
                  </a:cubicBezTo>
                  <a:close/>
                </a:path>
              </a:pathLst>
            </a:custGeom>
            <a:solidFill>
              <a:srgbClr val="FFFFFF">
                <a:alpha val="25000"/>
              </a:srgbClr>
            </a:solidFill>
            <a:ln w="23835" cap="flat">
              <a:noFill/>
              <a:prstDash val="solid"/>
              <a:miter/>
            </a:ln>
          </p:spPr>
          <p:txBody>
            <a:bodyPr rtlCol="0" anchor="ctr"/>
            <a:lstStyle/>
            <a:p>
              <a:pPr>
                <a:buClr>
                  <a:srgbClr val="000000"/>
                </a:buClr>
              </a:pPr>
              <a:endParaRPr lang="en-US" sz="1400" kern="0">
                <a:solidFill>
                  <a:srgbClr val="000000"/>
                </a:solidFill>
                <a:latin typeface="Arial"/>
                <a:cs typeface="Arial"/>
                <a:sym typeface="Arial"/>
              </a:endParaRPr>
            </a:p>
          </p:txBody>
        </p:sp>
        <p:sp>
          <p:nvSpPr>
            <p:cNvPr id="32" name="Freeform: Shape 31">
              <a:extLst>
                <a:ext uri="{FF2B5EF4-FFF2-40B4-BE49-F238E27FC236}">
                  <a16:creationId xmlns:a16="http://schemas.microsoft.com/office/drawing/2014/main" id="{CD9F9C69-9D99-46F2-AA9F-8671F5314A34}"/>
                </a:ext>
              </a:extLst>
            </p:cNvPr>
            <p:cNvSpPr/>
            <p:nvPr/>
          </p:nvSpPr>
          <p:spPr>
            <a:xfrm>
              <a:off x="7923846" y="3329879"/>
              <a:ext cx="906989" cy="883121"/>
            </a:xfrm>
            <a:custGeom>
              <a:avLst/>
              <a:gdLst>
                <a:gd name="connsiteX0" fmla="*/ 138912 w 906988"/>
                <a:gd name="connsiteY0" fmla="*/ 239 h 883120"/>
                <a:gd name="connsiteX1" fmla="*/ 130320 w 906988"/>
                <a:gd name="connsiteY1" fmla="*/ 98337 h 883120"/>
                <a:gd name="connsiteX2" fmla="*/ 123875 w 906988"/>
                <a:gd name="connsiteY2" fmla="*/ 147744 h 883120"/>
                <a:gd name="connsiteX3" fmla="*/ 116238 w 906988"/>
                <a:gd name="connsiteY3" fmla="*/ 194764 h 883120"/>
                <a:gd name="connsiteX4" fmla="*/ 99530 w 906988"/>
                <a:gd name="connsiteY4" fmla="*/ 281644 h 883120"/>
                <a:gd name="connsiteX5" fmla="*/ 26732 w 906988"/>
                <a:gd name="connsiteY5" fmla="*/ 530111 h 883120"/>
                <a:gd name="connsiteX6" fmla="*/ 1909 w 906988"/>
                <a:gd name="connsiteY6" fmla="*/ 593361 h 883120"/>
                <a:gd name="connsiteX7" fmla="*/ 0 w 906988"/>
                <a:gd name="connsiteY7" fmla="*/ 598374 h 883120"/>
                <a:gd name="connsiteX8" fmla="*/ 797911 w 906988"/>
                <a:gd name="connsiteY8" fmla="*/ 901022 h 883120"/>
                <a:gd name="connsiteX9" fmla="*/ 805788 w 906988"/>
                <a:gd name="connsiteY9" fmla="*/ 875244 h 883120"/>
                <a:gd name="connsiteX10" fmla="*/ 833475 w 906988"/>
                <a:gd name="connsiteY10" fmla="*/ 780488 h 883120"/>
                <a:gd name="connsiteX11" fmla="*/ 906273 w 906988"/>
                <a:gd name="connsiteY11" fmla="*/ 414112 h 883120"/>
                <a:gd name="connsiteX12" fmla="*/ 919161 w 906988"/>
                <a:gd name="connsiteY12" fmla="*/ 287850 h 883120"/>
                <a:gd name="connsiteX13" fmla="*/ 923935 w 906988"/>
                <a:gd name="connsiteY13" fmla="*/ 220064 h 883120"/>
                <a:gd name="connsiteX14" fmla="*/ 926799 w 906988"/>
                <a:gd name="connsiteY14" fmla="*/ 149176 h 883120"/>
                <a:gd name="connsiteX15" fmla="*/ 926799 w 906988"/>
                <a:gd name="connsiteY15" fmla="*/ 0 h 883120"/>
                <a:gd name="connsiteX16" fmla="*/ 138912 w 906988"/>
                <a:gd name="connsiteY16" fmla="*/ 239 h 88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6988" h="883120">
                  <a:moveTo>
                    <a:pt x="138912" y="239"/>
                  </a:moveTo>
                  <a:cubicBezTo>
                    <a:pt x="136764" y="34131"/>
                    <a:pt x="133661" y="67069"/>
                    <a:pt x="130320" y="98337"/>
                  </a:cubicBezTo>
                  <a:cubicBezTo>
                    <a:pt x="128172" y="115044"/>
                    <a:pt x="126024" y="131513"/>
                    <a:pt x="123875" y="147744"/>
                  </a:cubicBezTo>
                  <a:cubicBezTo>
                    <a:pt x="121727" y="163735"/>
                    <a:pt x="118625" y="179488"/>
                    <a:pt x="116238" y="194764"/>
                  </a:cubicBezTo>
                  <a:cubicBezTo>
                    <a:pt x="111703" y="225315"/>
                    <a:pt x="104781" y="254196"/>
                    <a:pt x="99530" y="281644"/>
                  </a:cubicBezTo>
                  <a:cubicBezTo>
                    <a:pt x="75662" y="391199"/>
                    <a:pt x="47497" y="474260"/>
                    <a:pt x="26732" y="530111"/>
                  </a:cubicBezTo>
                  <a:cubicBezTo>
                    <a:pt x="17185" y="558276"/>
                    <a:pt x="7399" y="579041"/>
                    <a:pt x="1909" y="593361"/>
                  </a:cubicBezTo>
                  <a:cubicBezTo>
                    <a:pt x="1193" y="595271"/>
                    <a:pt x="477" y="596703"/>
                    <a:pt x="0" y="598374"/>
                  </a:cubicBezTo>
                  <a:lnTo>
                    <a:pt x="797911" y="901022"/>
                  </a:lnTo>
                  <a:cubicBezTo>
                    <a:pt x="799582" y="895771"/>
                    <a:pt x="802208" y="887178"/>
                    <a:pt x="805788" y="875244"/>
                  </a:cubicBezTo>
                  <a:cubicBezTo>
                    <a:pt x="811993" y="853763"/>
                    <a:pt x="822734" y="822496"/>
                    <a:pt x="833475" y="780488"/>
                  </a:cubicBezTo>
                  <a:cubicBezTo>
                    <a:pt x="856388" y="697188"/>
                    <a:pt x="886223" y="573551"/>
                    <a:pt x="906273" y="414112"/>
                  </a:cubicBezTo>
                  <a:cubicBezTo>
                    <a:pt x="910569" y="374013"/>
                    <a:pt x="916297" y="332244"/>
                    <a:pt x="919161" y="287850"/>
                  </a:cubicBezTo>
                  <a:cubicBezTo>
                    <a:pt x="920832" y="265652"/>
                    <a:pt x="922980" y="243216"/>
                    <a:pt x="923935" y="220064"/>
                  </a:cubicBezTo>
                  <a:cubicBezTo>
                    <a:pt x="924890" y="196912"/>
                    <a:pt x="925844" y="173283"/>
                    <a:pt x="926799" y="149176"/>
                  </a:cubicBezTo>
                  <a:cubicBezTo>
                    <a:pt x="927992" y="101201"/>
                    <a:pt x="927992" y="51555"/>
                    <a:pt x="926799" y="0"/>
                  </a:cubicBezTo>
                  <a:lnTo>
                    <a:pt x="138912" y="239"/>
                  </a:lnTo>
                  <a:close/>
                </a:path>
              </a:pathLst>
            </a:custGeom>
            <a:solidFill>
              <a:srgbClr val="FFFFFF">
                <a:alpha val="25000"/>
              </a:srgbClr>
            </a:solidFill>
            <a:ln w="23835" cap="flat">
              <a:noFill/>
              <a:prstDash val="solid"/>
              <a:miter/>
            </a:ln>
          </p:spPr>
          <p:txBody>
            <a:bodyPr rtlCol="0" anchor="ctr"/>
            <a:lstStyle/>
            <a:p>
              <a:pPr>
                <a:buClr>
                  <a:srgbClr val="000000"/>
                </a:buClr>
              </a:pPr>
              <a:endParaRPr lang="en-US" sz="1400" kern="0">
                <a:solidFill>
                  <a:srgbClr val="000000"/>
                </a:solidFill>
                <a:latin typeface="Arial"/>
                <a:cs typeface="Arial"/>
                <a:sym typeface="Arial"/>
              </a:endParaRPr>
            </a:p>
          </p:txBody>
        </p:sp>
        <p:sp>
          <p:nvSpPr>
            <p:cNvPr id="33" name="Freeform: Shape 32">
              <a:extLst>
                <a:ext uri="{FF2B5EF4-FFF2-40B4-BE49-F238E27FC236}">
                  <a16:creationId xmlns:a16="http://schemas.microsoft.com/office/drawing/2014/main" id="{61876BAE-DC11-4E20-8751-B4892D7EB6EB}"/>
                </a:ext>
              </a:extLst>
            </p:cNvPr>
            <p:cNvSpPr/>
            <p:nvPr/>
          </p:nvSpPr>
          <p:spPr>
            <a:xfrm>
              <a:off x="6163333" y="768522"/>
              <a:ext cx="811516" cy="596703"/>
            </a:xfrm>
            <a:custGeom>
              <a:avLst/>
              <a:gdLst>
                <a:gd name="connsiteX0" fmla="*/ 312911 w 811516"/>
                <a:gd name="connsiteY0" fmla="*/ 517768 h 596703"/>
                <a:gd name="connsiteX1" fmla="*/ 637756 w 811516"/>
                <a:gd name="connsiteY1" fmla="*/ 614434 h 596703"/>
                <a:gd name="connsiteX2" fmla="*/ 829656 w 811516"/>
                <a:gd name="connsiteY2" fmla="*/ 108907 h 596703"/>
                <a:gd name="connsiteX3" fmla="*/ 391676 w 811516"/>
                <a:gd name="connsiteY3" fmla="*/ 17254 h 596703"/>
                <a:gd name="connsiteX4" fmla="*/ 0 w 811516"/>
                <a:gd name="connsiteY4" fmla="*/ 1740 h 596703"/>
                <a:gd name="connsiteX5" fmla="*/ 0 w 811516"/>
                <a:gd name="connsiteY5" fmla="*/ 478147 h 596703"/>
                <a:gd name="connsiteX6" fmla="*/ 312911 w 811516"/>
                <a:gd name="connsiteY6" fmla="*/ 517768 h 596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1516" h="596703">
                  <a:moveTo>
                    <a:pt x="312911" y="517768"/>
                  </a:moveTo>
                  <a:cubicBezTo>
                    <a:pt x="425091" y="540921"/>
                    <a:pt x="533691" y="573620"/>
                    <a:pt x="637756" y="614434"/>
                  </a:cubicBezTo>
                  <a:lnTo>
                    <a:pt x="829656" y="108907"/>
                  </a:lnTo>
                  <a:cubicBezTo>
                    <a:pt x="687640" y="65945"/>
                    <a:pt x="540852" y="34916"/>
                    <a:pt x="391676" y="17254"/>
                  </a:cubicBezTo>
                  <a:cubicBezTo>
                    <a:pt x="262072" y="1978"/>
                    <a:pt x="130797" y="-3034"/>
                    <a:pt x="0" y="1740"/>
                  </a:cubicBezTo>
                  <a:lnTo>
                    <a:pt x="0" y="478147"/>
                  </a:lnTo>
                  <a:cubicBezTo>
                    <a:pt x="105974" y="483160"/>
                    <a:pt x="210755" y="496526"/>
                    <a:pt x="312911" y="517768"/>
                  </a:cubicBezTo>
                  <a:close/>
                </a:path>
              </a:pathLst>
            </a:custGeom>
            <a:solidFill>
              <a:srgbClr val="FFFFFF"/>
            </a:solidFill>
            <a:ln w="23835" cap="flat">
              <a:noFill/>
              <a:prstDash val="solid"/>
              <a:miter/>
            </a:ln>
          </p:spPr>
          <p:txBody>
            <a:bodyPr rtlCol="0" anchor="ctr"/>
            <a:lstStyle/>
            <a:p>
              <a:pPr>
                <a:buClr>
                  <a:srgbClr val="000000"/>
                </a:buClr>
              </a:pPr>
              <a:endParaRPr lang="en-US" sz="1400" kern="0">
                <a:solidFill>
                  <a:srgbClr val="000000"/>
                </a:solidFill>
                <a:latin typeface="Arial"/>
                <a:cs typeface="Arial"/>
                <a:sym typeface="Arial"/>
              </a:endParaRPr>
            </a:p>
          </p:txBody>
        </p:sp>
        <p:sp>
          <p:nvSpPr>
            <p:cNvPr id="34" name="Freeform: Shape 33">
              <a:extLst>
                <a:ext uri="{FF2B5EF4-FFF2-40B4-BE49-F238E27FC236}">
                  <a16:creationId xmlns:a16="http://schemas.microsoft.com/office/drawing/2014/main" id="{0AF7E402-D4B5-4041-9118-C9FA24BADA23}"/>
                </a:ext>
              </a:extLst>
            </p:cNvPr>
            <p:cNvSpPr/>
            <p:nvPr/>
          </p:nvSpPr>
          <p:spPr>
            <a:xfrm>
              <a:off x="7563198" y="1461005"/>
              <a:ext cx="978593" cy="978593"/>
            </a:xfrm>
            <a:custGeom>
              <a:avLst/>
              <a:gdLst>
                <a:gd name="connsiteX0" fmla="*/ 155620 w 978593"/>
                <a:gd name="connsiteY0" fmla="*/ 642530 h 978593"/>
                <a:gd name="connsiteX1" fmla="*/ 321265 w 978593"/>
                <a:gd name="connsiteY1" fmla="*/ 930618 h 978593"/>
                <a:gd name="connsiteX2" fmla="*/ 343462 w 978593"/>
                <a:gd name="connsiteY2" fmla="*/ 980025 h 978593"/>
                <a:gd name="connsiteX3" fmla="*/ 978593 w 978593"/>
                <a:gd name="connsiteY3" fmla="*/ 694324 h 978593"/>
                <a:gd name="connsiteX4" fmla="*/ 930857 w 978593"/>
                <a:gd name="connsiteY4" fmla="*/ 608398 h 978593"/>
                <a:gd name="connsiteX5" fmla="*/ 674990 w 978593"/>
                <a:gd name="connsiteY5" fmla="*/ 241784 h 978593"/>
                <a:gd name="connsiteX6" fmla="*/ 446334 w 978593"/>
                <a:gd name="connsiteY6" fmla="*/ 0 h 978593"/>
                <a:gd name="connsiteX7" fmla="*/ 0 w 978593"/>
                <a:gd name="connsiteY7" fmla="*/ 446334 h 978593"/>
                <a:gd name="connsiteX8" fmla="*/ 155620 w 978593"/>
                <a:gd name="connsiteY8" fmla="*/ 642530 h 97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8593" h="978593">
                  <a:moveTo>
                    <a:pt x="155620" y="642530"/>
                  </a:moveTo>
                  <a:cubicBezTo>
                    <a:pt x="221019" y="736809"/>
                    <a:pt x="275915" y="833714"/>
                    <a:pt x="321265" y="930618"/>
                  </a:cubicBezTo>
                  <a:cubicBezTo>
                    <a:pt x="328664" y="947326"/>
                    <a:pt x="336063" y="963556"/>
                    <a:pt x="343462" y="980025"/>
                  </a:cubicBezTo>
                  <a:lnTo>
                    <a:pt x="978593" y="694324"/>
                  </a:lnTo>
                  <a:cubicBezTo>
                    <a:pt x="962840" y="665921"/>
                    <a:pt x="946848" y="637279"/>
                    <a:pt x="930857" y="608398"/>
                  </a:cubicBezTo>
                  <a:cubicBezTo>
                    <a:pt x="858059" y="483091"/>
                    <a:pt x="772850" y="359454"/>
                    <a:pt x="674990" y="241784"/>
                  </a:cubicBezTo>
                  <a:cubicBezTo>
                    <a:pt x="605057" y="157768"/>
                    <a:pt x="528679" y="76855"/>
                    <a:pt x="446334" y="0"/>
                  </a:cubicBezTo>
                  <a:lnTo>
                    <a:pt x="0" y="446334"/>
                  </a:lnTo>
                  <a:cubicBezTo>
                    <a:pt x="57283" y="509346"/>
                    <a:pt x="109077" y="575222"/>
                    <a:pt x="155620" y="642530"/>
                  </a:cubicBezTo>
                  <a:close/>
                </a:path>
              </a:pathLst>
            </a:custGeom>
            <a:solidFill>
              <a:srgbClr val="FFFFFF">
                <a:alpha val="25000"/>
              </a:srgbClr>
            </a:solidFill>
            <a:ln w="23835" cap="flat">
              <a:noFill/>
              <a:prstDash val="solid"/>
              <a:miter/>
            </a:ln>
          </p:spPr>
          <p:txBody>
            <a:bodyPr rtlCol="0" anchor="ctr"/>
            <a:lstStyle/>
            <a:p>
              <a:pPr>
                <a:buClr>
                  <a:srgbClr val="000000"/>
                </a:buClr>
              </a:pPr>
              <a:endParaRPr lang="en-US" sz="1400" kern="0">
                <a:solidFill>
                  <a:srgbClr val="000000"/>
                </a:solidFill>
                <a:latin typeface="Arial"/>
                <a:cs typeface="Arial"/>
                <a:sym typeface="Arial"/>
              </a:endParaRPr>
            </a:p>
          </p:txBody>
        </p:sp>
        <p:sp>
          <p:nvSpPr>
            <p:cNvPr id="35" name="Freeform: Shape 34">
              <a:extLst>
                <a:ext uri="{FF2B5EF4-FFF2-40B4-BE49-F238E27FC236}">
                  <a16:creationId xmlns:a16="http://schemas.microsoft.com/office/drawing/2014/main" id="{EA15AC6C-392F-456A-999C-8CEE4C9F87C1}"/>
                </a:ext>
              </a:extLst>
            </p:cNvPr>
            <p:cNvSpPr/>
            <p:nvPr/>
          </p:nvSpPr>
          <p:spPr>
            <a:xfrm>
              <a:off x="5149176" y="774319"/>
              <a:ext cx="930857" cy="596703"/>
            </a:xfrm>
            <a:custGeom>
              <a:avLst/>
              <a:gdLst>
                <a:gd name="connsiteX0" fmla="*/ 161110 w 930856"/>
                <a:gd name="connsiteY0" fmla="*/ 610785 h 596703"/>
                <a:gd name="connsiteX1" fmla="*/ 497173 w 930856"/>
                <a:gd name="connsiteY1" fmla="*/ 512449 h 596703"/>
                <a:gd name="connsiteX2" fmla="*/ 606012 w 930856"/>
                <a:gd name="connsiteY2" fmla="*/ 492877 h 596703"/>
                <a:gd name="connsiteX3" fmla="*/ 620094 w 930856"/>
                <a:gd name="connsiteY3" fmla="*/ 490490 h 596703"/>
                <a:gd name="connsiteX4" fmla="*/ 632505 w 930856"/>
                <a:gd name="connsiteY4" fmla="*/ 489058 h 596703"/>
                <a:gd name="connsiteX5" fmla="*/ 657567 w 930856"/>
                <a:gd name="connsiteY5" fmla="*/ 486194 h 596703"/>
                <a:gd name="connsiteX6" fmla="*/ 707213 w 930856"/>
                <a:gd name="connsiteY6" fmla="*/ 480227 h 596703"/>
                <a:gd name="connsiteX7" fmla="*/ 732990 w 930856"/>
                <a:gd name="connsiteY7" fmla="*/ 477840 h 596703"/>
                <a:gd name="connsiteX8" fmla="*/ 759245 w 930856"/>
                <a:gd name="connsiteY8" fmla="*/ 475930 h 596703"/>
                <a:gd name="connsiteX9" fmla="*/ 811755 w 930856"/>
                <a:gd name="connsiteY9" fmla="*/ 472112 h 596703"/>
                <a:gd name="connsiteX10" fmla="*/ 916536 w 930856"/>
                <a:gd name="connsiteY10" fmla="*/ 469486 h 596703"/>
                <a:gd name="connsiteX11" fmla="*/ 932766 w 930856"/>
                <a:gd name="connsiteY11" fmla="*/ 469725 h 596703"/>
                <a:gd name="connsiteX12" fmla="*/ 932766 w 930856"/>
                <a:gd name="connsiteY12" fmla="*/ 0 h 596703"/>
                <a:gd name="connsiteX13" fmla="*/ 894577 w 930856"/>
                <a:gd name="connsiteY13" fmla="*/ 2864 h 596703"/>
                <a:gd name="connsiteX14" fmla="*/ 767121 w 930856"/>
                <a:gd name="connsiteY14" fmla="*/ 17185 h 596703"/>
                <a:gd name="connsiteX15" fmla="*/ 703394 w 930856"/>
                <a:gd name="connsiteY15" fmla="*/ 27448 h 596703"/>
                <a:gd name="connsiteX16" fmla="*/ 671888 w 930856"/>
                <a:gd name="connsiteY16" fmla="*/ 32461 h 596703"/>
                <a:gd name="connsiteX17" fmla="*/ 639904 w 930856"/>
                <a:gd name="connsiteY17" fmla="*/ 38189 h 596703"/>
                <a:gd name="connsiteX18" fmla="*/ 574506 w 930856"/>
                <a:gd name="connsiteY18" fmla="*/ 51794 h 596703"/>
                <a:gd name="connsiteX19" fmla="*/ 542045 w 930856"/>
                <a:gd name="connsiteY19" fmla="*/ 58716 h 596703"/>
                <a:gd name="connsiteX20" fmla="*/ 525815 w 930856"/>
                <a:gd name="connsiteY20" fmla="*/ 62296 h 596703"/>
                <a:gd name="connsiteX21" fmla="*/ 511255 w 930856"/>
                <a:gd name="connsiteY21" fmla="*/ 66115 h 596703"/>
                <a:gd name="connsiteX22" fmla="*/ 454926 w 930856"/>
                <a:gd name="connsiteY22" fmla="*/ 81152 h 596703"/>
                <a:gd name="connsiteX23" fmla="*/ 426762 w 930856"/>
                <a:gd name="connsiteY23" fmla="*/ 88789 h 596703"/>
                <a:gd name="connsiteX24" fmla="*/ 412680 w 930856"/>
                <a:gd name="connsiteY24" fmla="*/ 92608 h 596703"/>
                <a:gd name="connsiteX25" fmla="*/ 409100 w 930856"/>
                <a:gd name="connsiteY25" fmla="*/ 93563 h 596703"/>
                <a:gd name="connsiteX26" fmla="*/ 400030 w 930856"/>
                <a:gd name="connsiteY26" fmla="*/ 95950 h 596703"/>
                <a:gd name="connsiteX27" fmla="*/ 392392 w 930856"/>
                <a:gd name="connsiteY27" fmla="*/ 98337 h 596703"/>
                <a:gd name="connsiteX28" fmla="*/ 0 w 930856"/>
                <a:gd name="connsiteY28" fmla="*/ 251331 h 596703"/>
                <a:gd name="connsiteX29" fmla="*/ 161110 w 930856"/>
                <a:gd name="connsiteY29" fmla="*/ 610785 h 596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30856" h="596703">
                  <a:moveTo>
                    <a:pt x="161110" y="610785"/>
                  </a:moveTo>
                  <a:cubicBezTo>
                    <a:pt x="270187" y="568539"/>
                    <a:pt x="382845" y="535362"/>
                    <a:pt x="497173" y="512449"/>
                  </a:cubicBezTo>
                  <a:lnTo>
                    <a:pt x="606012" y="492877"/>
                  </a:lnTo>
                  <a:cubicBezTo>
                    <a:pt x="610547" y="492161"/>
                    <a:pt x="615798" y="490967"/>
                    <a:pt x="620094" y="490490"/>
                  </a:cubicBezTo>
                  <a:lnTo>
                    <a:pt x="632505" y="489058"/>
                  </a:lnTo>
                  <a:lnTo>
                    <a:pt x="657567" y="486194"/>
                  </a:lnTo>
                  <a:lnTo>
                    <a:pt x="707213" y="480227"/>
                  </a:lnTo>
                  <a:cubicBezTo>
                    <a:pt x="715328" y="479033"/>
                    <a:pt x="724159" y="478556"/>
                    <a:pt x="732990" y="477840"/>
                  </a:cubicBezTo>
                  <a:lnTo>
                    <a:pt x="759245" y="475930"/>
                  </a:lnTo>
                  <a:lnTo>
                    <a:pt x="811755" y="472112"/>
                  </a:lnTo>
                  <a:cubicBezTo>
                    <a:pt x="846602" y="470441"/>
                    <a:pt x="881688" y="470441"/>
                    <a:pt x="916536" y="469486"/>
                  </a:cubicBezTo>
                  <a:cubicBezTo>
                    <a:pt x="921787" y="469486"/>
                    <a:pt x="927276" y="469725"/>
                    <a:pt x="932766" y="469725"/>
                  </a:cubicBezTo>
                  <a:lnTo>
                    <a:pt x="932766" y="0"/>
                  </a:lnTo>
                  <a:cubicBezTo>
                    <a:pt x="920116" y="955"/>
                    <a:pt x="907227" y="1671"/>
                    <a:pt x="894577" y="2864"/>
                  </a:cubicBezTo>
                  <a:cubicBezTo>
                    <a:pt x="852092" y="7638"/>
                    <a:pt x="809368" y="11218"/>
                    <a:pt x="767121" y="17185"/>
                  </a:cubicBezTo>
                  <a:lnTo>
                    <a:pt x="703394" y="27448"/>
                  </a:lnTo>
                  <a:lnTo>
                    <a:pt x="671888" y="32461"/>
                  </a:lnTo>
                  <a:cubicBezTo>
                    <a:pt x="661386" y="34131"/>
                    <a:pt x="650884" y="35802"/>
                    <a:pt x="639904" y="38189"/>
                  </a:cubicBezTo>
                  <a:lnTo>
                    <a:pt x="574506" y="51794"/>
                  </a:lnTo>
                  <a:lnTo>
                    <a:pt x="542045" y="58716"/>
                  </a:lnTo>
                  <a:lnTo>
                    <a:pt x="525815" y="62296"/>
                  </a:lnTo>
                  <a:cubicBezTo>
                    <a:pt x="520325" y="63489"/>
                    <a:pt x="516268" y="64683"/>
                    <a:pt x="511255" y="66115"/>
                  </a:cubicBezTo>
                  <a:lnTo>
                    <a:pt x="454926" y="81152"/>
                  </a:lnTo>
                  <a:lnTo>
                    <a:pt x="426762" y="88789"/>
                  </a:lnTo>
                  <a:lnTo>
                    <a:pt x="412680" y="92608"/>
                  </a:lnTo>
                  <a:lnTo>
                    <a:pt x="409100" y="93563"/>
                  </a:lnTo>
                  <a:cubicBezTo>
                    <a:pt x="397404" y="96427"/>
                    <a:pt x="403610" y="94995"/>
                    <a:pt x="400030" y="95950"/>
                  </a:cubicBezTo>
                  <a:lnTo>
                    <a:pt x="392392" y="98337"/>
                  </a:lnTo>
                  <a:cubicBezTo>
                    <a:pt x="257060" y="138196"/>
                    <a:pt x="125546" y="189752"/>
                    <a:pt x="0" y="251331"/>
                  </a:cubicBezTo>
                  <a:lnTo>
                    <a:pt x="161110" y="610785"/>
                  </a:lnTo>
                  <a:close/>
                </a:path>
              </a:pathLst>
            </a:custGeom>
            <a:solidFill>
              <a:srgbClr val="FFFFFF"/>
            </a:solidFill>
            <a:ln w="23835" cap="flat">
              <a:noFill/>
              <a:prstDash val="solid"/>
              <a:miter/>
            </a:ln>
          </p:spPr>
          <p:txBody>
            <a:bodyPr rtlCol="0" anchor="ctr"/>
            <a:lstStyle/>
            <a:p>
              <a:pPr>
                <a:buClr>
                  <a:srgbClr val="000000"/>
                </a:buClr>
              </a:pPr>
              <a:endParaRPr lang="en-US" sz="1400" kern="0">
                <a:solidFill>
                  <a:srgbClr val="000000"/>
                </a:solidFill>
                <a:latin typeface="Arial"/>
                <a:cs typeface="Arial"/>
                <a:sym typeface="Arial"/>
              </a:endParaRPr>
            </a:p>
          </p:txBody>
        </p:sp>
        <p:sp>
          <p:nvSpPr>
            <p:cNvPr id="36" name="Freeform: Shape 35">
              <a:extLst>
                <a:ext uri="{FF2B5EF4-FFF2-40B4-BE49-F238E27FC236}">
                  <a16:creationId xmlns:a16="http://schemas.microsoft.com/office/drawing/2014/main" id="{B96349A8-2AAD-4A08-AFA0-2439D3A5362B}"/>
                </a:ext>
              </a:extLst>
            </p:cNvPr>
            <p:cNvSpPr/>
            <p:nvPr/>
          </p:nvSpPr>
          <p:spPr>
            <a:xfrm>
              <a:off x="4440054" y="1063123"/>
              <a:ext cx="787648" cy="692176"/>
            </a:xfrm>
            <a:custGeom>
              <a:avLst/>
              <a:gdLst>
                <a:gd name="connsiteX0" fmla="*/ 228895 w 787648"/>
                <a:gd name="connsiteY0" fmla="*/ 714134 h 692175"/>
                <a:gd name="connsiteX1" fmla="*/ 428672 w 787648"/>
                <a:gd name="connsiteY1" fmla="*/ 556366 h 692175"/>
                <a:gd name="connsiteX2" fmla="*/ 794331 w 787648"/>
                <a:gd name="connsiteY2" fmla="*/ 353010 h 692175"/>
                <a:gd name="connsiteX3" fmla="*/ 635608 w 787648"/>
                <a:gd name="connsiteY3" fmla="*/ 0 h 692175"/>
                <a:gd name="connsiteX4" fmla="*/ 217439 w 787648"/>
                <a:gd name="connsiteY4" fmla="*/ 280689 h 692175"/>
                <a:gd name="connsiteX5" fmla="*/ 0 w 787648"/>
                <a:gd name="connsiteY5" fmla="*/ 485239 h 692175"/>
                <a:gd name="connsiteX6" fmla="*/ 228895 w 787648"/>
                <a:gd name="connsiteY6" fmla="*/ 714134 h 692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7648" h="692175">
                  <a:moveTo>
                    <a:pt x="228895" y="714134"/>
                  </a:moveTo>
                  <a:cubicBezTo>
                    <a:pt x="292146" y="657806"/>
                    <a:pt x="358738" y="605057"/>
                    <a:pt x="428672" y="556366"/>
                  </a:cubicBezTo>
                  <a:cubicBezTo>
                    <a:pt x="543238" y="476646"/>
                    <a:pt x="665921" y="408384"/>
                    <a:pt x="794331" y="353010"/>
                  </a:cubicBezTo>
                  <a:lnTo>
                    <a:pt x="635608" y="0"/>
                  </a:lnTo>
                  <a:cubicBezTo>
                    <a:pt x="485716" y="79720"/>
                    <a:pt x="345133" y="173999"/>
                    <a:pt x="217439" y="280689"/>
                  </a:cubicBezTo>
                  <a:cubicBezTo>
                    <a:pt x="140106" y="344894"/>
                    <a:pt x="67785" y="413396"/>
                    <a:pt x="0" y="485239"/>
                  </a:cubicBezTo>
                  <a:lnTo>
                    <a:pt x="228895" y="714134"/>
                  </a:lnTo>
                  <a:close/>
                </a:path>
              </a:pathLst>
            </a:custGeom>
            <a:solidFill>
              <a:srgbClr val="FFFFFF"/>
            </a:solidFill>
            <a:ln w="23835" cap="flat">
              <a:noFill/>
              <a:prstDash val="solid"/>
              <a:miter/>
            </a:ln>
          </p:spPr>
          <p:txBody>
            <a:bodyPr rtlCol="0" anchor="ctr"/>
            <a:lstStyle/>
            <a:p>
              <a:pPr>
                <a:buClr>
                  <a:srgbClr val="000000"/>
                </a:buClr>
              </a:pPr>
              <a:endParaRPr lang="en-US" sz="1400" kern="0">
                <a:solidFill>
                  <a:srgbClr val="000000"/>
                </a:solidFill>
                <a:latin typeface="Arial"/>
                <a:cs typeface="Arial"/>
                <a:sym typeface="Arial"/>
              </a:endParaRPr>
            </a:p>
          </p:txBody>
        </p:sp>
        <p:sp>
          <p:nvSpPr>
            <p:cNvPr id="37" name="Freeform: Shape 36">
              <a:extLst>
                <a:ext uri="{FF2B5EF4-FFF2-40B4-BE49-F238E27FC236}">
                  <a16:creationId xmlns:a16="http://schemas.microsoft.com/office/drawing/2014/main" id="{AD570EE2-BBCA-4508-94DD-C451A425992F}"/>
                </a:ext>
              </a:extLst>
            </p:cNvPr>
            <p:cNvSpPr/>
            <p:nvPr/>
          </p:nvSpPr>
          <p:spPr>
            <a:xfrm>
              <a:off x="6876990" y="902252"/>
              <a:ext cx="1050197" cy="930857"/>
            </a:xfrm>
            <a:custGeom>
              <a:avLst/>
              <a:gdLst>
                <a:gd name="connsiteX0" fmla="*/ 326038 w 1050197"/>
                <a:gd name="connsiteY0" fmla="*/ 691698 h 930856"/>
                <a:gd name="connsiteX1" fmla="*/ 614604 w 1050197"/>
                <a:gd name="connsiteY1" fmla="*/ 929425 h 930856"/>
                <a:gd name="connsiteX2" fmla="*/ 630118 w 1050197"/>
                <a:gd name="connsiteY2" fmla="*/ 945178 h 930856"/>
                <a:gd name="connsiteX3" fmla="*/ 1071679 w 1050197"/>
                <a:gd name="connsiteY3" fmla="*/ 503617 h 930856"/>
                <a:gd name="connsiteX4" fmla="*/ 1030387 w 1050197"/>
                <a:gd name="connsiteY4" fmla="*/ 468293 h 930856"/>
                <a:gd name="connsiteX5" fmla="*/ 630118 w 1050197"/>
                <a:gd name="connsiteY5" fmla="*/ 193093 h 930856"/>
                <a:gd name="connsiteX6" fmla="*/ 194287 w 1050197"/>
                <a:gd name="connsiteY6" fmla="*/ 0 h 930856"/>
                <a:gd name="connsiteX7" fmla="*/ 0 w 1050197"/>
                <a:gd name="connsiteY7" fmla="*/ 511971 h 930856"/>
                <a:gd name="connsiteX8" fmla="*/ 326038 w 1050197"/>
                <a:gd name="connsiteY8" fmla="*/ 691698 h 930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197" h="930856">
                  <a:moveTo>
                    <a:pt x="326038" y="691698"/>
                  </a:moveTo>
                  <a:cubicBezTo>
                    <a:pt x="431774" y="763303"/>
                    <a:pt x="528201" y="843500"/>
                    <a:pt x="614604" y="929425"/>
                  </a:cubicBezTo>
                  <a:cubicBezTo>
                    <a:pt x="619855" y="934676"/>
                    <a:pt x="624867" y="939927"/>
                    <a:pt x="630118" y="945178"/>
                  </a:cubicBezTo>
                  <a:lnTo>
                    <a:pt x="1071679" y="503617"/>
                  </a:lnTo>
                  <a:cubicBezTo>
                    <a:pt x="1058074" y="491683"/>
                    <a:pt x="1044230" y="479988"/>
                    <a:pt x="1030387" y="468293"/>
                  </a:cubicBezTo>
                  <a:cubicBezTo>
                    <a:pt x="907943" y="366137"/>
                    <a:pt x="773805" y="273290"/>
                    <a:pt x="630118" y="193093"/>
                  </a:cubicBezTo>
                  <a:cubicBezTo>
                    <a:pt x="492877" y="116238"/>
                    <a:pt x="346565" y="51316"/>
                    <a:pt x="194287" y="0"/>
                  </a:cubicBezTo>
                  <a:lnTo>
                    <a:pt x="0" y="511971"/>
                  </a:lnTo>
                  <a:cubicBezTo>
                    <a:pt x="115999" y="562572"/>
                    <a:pt x="225315" y="623197"/>
                    <a:pt x="326038" y="691698"/>
                  </a:cubicBezTo>
                  <a:close/>
                </a:path>
              </a:pathLst>
            </a:custGeom>
            <a:solidFill>
              <a:srgbClr val="FFFFFF"/>
            </a:solidFill>
            <a:ln w="23835" cap="flat">
              <a:noFill/>
              <a:prstDash val="solid"/>
              <a:miter/>
            </a:ln>
          </p:spPr>
          <p:txBody>
            <a:bodyPr rtlCol="0" anchor="ctr"/>
            <a:lstStyle/>
            <a:p>
              <a:pPr>
                <a:buClr>
                  <a:srgbClr val="000000"/>
                </a:buClr>
              </a:pPr>
              <a:endParaRPr lang="en-US" sz="1400" kern="0">
                <a:solidFill>
                  <a:srgbClr val="000000"/>
                </a:solidFill>
                <a:latin typeface="Arial"/>
                <a:cs typeface="Arial"/>
                <a:sym typeface="Arial"/>
              </a:endParaRPr>
            </a:p>
          </p:txBody>
        </p:sp>
      </p:grpSp>
      <p:pic>
        <p:nvPicPr>
          <p:cNvPr id="14" name="Picture 5"/>
          <p:cNvPicPr>
            <a:picLocks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a:off x="5594940" y="5296391"/>
            <a:ext cx="1187532" cy="1116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Google Shape;485;p67"/>
          <p:cNvPicPr preferRelativeResize="0"/>
          <p:nvPr/>
        </p:nvPicPr>
        <p:blipFill>
          <a:blip r:embed="rId5">
            <a:alphaModFix amt="50000"/>
            <a:lum bright="70000" contrast="-70000"/>
          </a:blip>
          <a:stretch>
            <a:fillRect/>
          </a:stretch>
        </p:blipFill>
        <p:spPr>
          <a:xfrm>
            <a:off x="3058754" y="5470502"/>
            <a:ext cx="855994" cy="855985"/>
          </a:xfrm>
          <a:prstGeom prst="rect">
            <a:avLst/>
          </a:prstGeom>
          <a:noFill/>
          <a:ln>
            <a:noFill/>
          </a:ln>
        </p:spPr>
      </p:pic>
      <p:pic>
        <p:nvPicPr>
          <p:cNvPr id="21" name="Google Shape;487;p67"/>
          <p:cNvPicPr preferRelativeResize="0"/>
          <p:nvPr/>
        </p:nvPicPr>
        <p:blipFill>
          <a:blip r:embed="rId6">
            <a:lum bright="70000" contrast="-70000"/>
            <a:alphaModFix amt="50000"/>
          </a:blip>
          <a:stretch>
            <a:fillRect/>
          </a:stretch>
        </p:blipFill>
        <p:spPr>
          <a:xfrm>
            <a:off x="7013225" y="5449827"/>
            <a:ext cx="873609" cy="873599"/>
          </a:xfrm>
          <a:prstGeom prst="rect">
            <a:avLst/>
          </a:prstGeom>
          <a:noFill/>
          <a:ln>
            <a:noFill/>
          </a:ln>
        </p:spPr>
      </p:pic>
      <p:pic>
        <p:nvPicPr>
          <p:cNvPr id="22" name="Google Shape;488;p67"/>
          <p:cNvPicPr preferRelativeResize="0"/>
          <p:nvPr/>
        </p:nvPicPr>
        <p:blipFill>
          <a:blip r:embed="rId7">
            <a:lum bright="70000" contrast="-70000"/>
            <a:alphaModFix amt="50000"/>
          </a:blip>
          <a:stretch>
            <a:fillRect/>
          </a:stretch>
        </p:blipFill>
        <p:spPr>
          <a:xfrm>
            <a:off x="4391853" y="5461690"/>
            <a:ext cx="873609" cy="873599"/>
          </a:xfrm>
          <a:prstGeom prst="rect">
            <a:avLst/>
          </a:prstGeom>
          <a:noFill/>
          <a:ln>
            <a:noFill/>
          </a:ln>
        </p:spPr>
      </p:pic>
      <p:pic>
        <p:nvPicPr>
          <p:cNvPr id="23" name="Picture 3" descr="F:\LukeD\Website Project - TAM Model\Presentation Graphics\1x\Clip Tundra.png"/>
          <p:cNvPicPr>
            <a:picLocks noChangeAspect="1" noChangeArrowheads="1"/>
          </p:cNvPicPr>
          <p:nvPr/>
        </p:nvPicPr>
        <p:blipFill>
          <a:blip r:embed="rId8">
            <a:alphaModFix amt="50000"/>
            <a:extLst>
              <a:ext uri="{BEBA8EAE-BF5A-486C-A8C5-ECC9F3942E4B}">
                <a14:imgProps xmlns:a14="http://schemas.microsoft.com/office/drawing/2010/main">
                  <a14:imgLayer r:embed="rId9">
                    <a14:imgEffect>
                      <a14:saturation sat="0"/>
                    </a14:imgEffect>
                    <a14:imgEffect>
                      <a14:brightnessContrast bright="70000" contrast="100000"/>
                    </a14:imgEffect>
                  </a14:imgLayer>
                </a14:imgProps>
              </a:ext>
              <a:ext uri="{28A0092B-C50C-407E-A947-70E740481C1C}">
                <a14:useLocalDpi xmlns:a14="http://schemas.microsoft.com/office/drawing/2010/main" val="0"/>
              </a:ext>
            </a:extLst>
          </a:blip>
          <a:srcRect/>
          <a:stretch>
            <a:fillRect/>
          </a:stretch>
        </p:blipFill>
        <p:spPr bwMode="auto">
          <a:xfrm>
            <a:off x="8316304" y="5454503"/>
            <a:ext cx="893135" cy="88139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8" name="Google Shape;483;p67">
            <a:extLst>
              <a:ext uri="{FF2B5EF4-FFF2-40B4-BE49-F238E27FC236}">
                <a16:creationId xmlns:a16="http://schemas.microsoft.com/office/drawing/2014/main" id="{96119BC1-5474-4EA8-BF66-C426F6AA7B4D}"/>
              </a:ext>
            </a:extLst>
          </p:cNvPr>
          <p:cNvSpPr txBox="1">
            <a:spLocks/>
          </p:cNvSpPr>
          <p:nvPr/>
        </p:nvSpPr>
        <p:spPr>
          <a:xfrm>
            <a:off x="4052248" y="3702198"/>
            <a:ext cx="4126129" cy="756232"/>
          </a:xfrm>
          <a:prstGeom prst="rect">
            <a:avLst/>
          </a:prstGeom>
          <a:noFill/>
          <a:ln>
            <a:noFill/>
          </a:ln>
        </p:spPr>
        <p:txBody>
          <a:bodyPr spcFirstLastPara="1" wrap="square" lIns="121875" tIns="121875" rIns="121875" bIns="121875" anchor="t" anchorCtr="0">
            <a:noAutofit/>
          </a:bodyPr>
          <a:lstStyle>
            <a:defPPr marR="0" lvl="0" algn="l" rtl="0">
              <a:lnSpc>
                <a:spcPct val="100000"/>
              </a:lnSpc>
              <a:spcBef>
                <a:spcPts val="0"/>
              </a:spcBef>
              <a:spcAft>
                <a:spcPts val="0"/>
              </a:spcAft>
            </a:defPPr>
            <a:lvl1pPr marL="457200" marR="0" lvl="0" indent="-381000" algn="l" rtl="0">
              <a:lnSpc>
                <a:spcPct val="115000"/>
              </a:lnSpc>
              <a:spcBef>
                <a:spcPts val="0"/>
              </a:spcBef>
              <a:spcAft>
                <a:spcPts val="0"/>
              </a:spcAft>
              <a:buClr>
                <a:schemeClr val="dk2"/>
              </a:buClr>
              <a:buSzPts val="2400"/>
              <a:buFont typeface="Calibri"/>
              <a:buChar char="●"/>
              <a:defRPr sz="2400" b="0" i="0" u="none" strike="noStrike" cap="none">
                <a:solidFill>
                  <a:schemeClr val="dk2"/>
                </a:solidFill>
                <a:latin typeface="Calibri"/>
                <a:ea typeface="Calibri"/>
                <a:cs typeface="Calibri"/>
                <a:sym typeface="Calibri"/>
              </a:defRPr>
            </a:lvl1pPr>
            <a:lvl2pPr marL="914400" marR="0" lvl="1" indent="-349250" algn="l" rtl="0">
              <a:lnSpc>
                <a:spcPct val="115000"/>
              </a:lnSpc>
              <a:spcBef>
                <a:spcPts val="2100"/>
              </a:spcBef>
              <a:spcAft>
                <a:spcPts val="0"/>
              </a:spcAft>
              <a:buClr>
                <a:schemeClr val="dk2"/>
              </a:buClr>
              <a:buSzPts val="1900"/>
              <a:buFont typeface="Calibri"/>
              <a:buChar char="○"/>
              <a:defRPr sz="1900" b="0" i="0" u="none" strike="noStrike" cap="none">
                <a:solidFill>
                  <a:schemeClr val="dk2"/>
                </a:solidFill>
                <a:latin typeface="Calibri"/>
                <a:ea typeface="Calibri"/>
                <a:cs typeface="Calibri"/>
                <a:sym typeface="Calibri"/>
              </a:defRPr>
            </a:lvl2pPr>
            <a:lvl3pPr marL="1371600" marR="0" lvl="2" indent="-349250" algn="l" rtl="0">
              <a:lnSpc>
                <a:spcPct val="115000"/>
              </a:lnSpc>
              <a:spcBef>
                <a:spcPts val="2100"/>
              </a:spcBef>
              <a:spcAft>
                <a:spcPts val="0"/>
              </a:spcAft>
              <a:buClr>
                <a:schemeClr val="dk2"/>
              </a:buClr>
              <a:buSzPts val="1900"/>
              <a:buFont typeface="Calibri"/>
              <a:buChar char="■"/>
              <a:defRPr sz="1900" b="0" i="0" u="none" strike="noStrike" cap="none">
                <a:solidFill>
                  <a:schemeClr val="dk2"/>
                </a:solidFill>
                <a:latin typeface="Calibri"/>
                <a:ea typeface="Calibri"/>
                <a:cs typeface="Calibri"/>
                <a:sym typeface="Calibri"/>
              </a:defRPr>
            </a:lvl3pPr>
            <a:lvl4pPr marL="1828800" marR="0" lvl="3" indent="-349250" algn="l" rtl="0">
              <a:lnSpc>
                <a:spcPct val="115000"/>
              </a:lnSpc>
              <a:spcBef>
                <a:spcPts val="2100"/>
              </a:spcBef>
              <a:spcAft>
                <a:spcPts val="0"/>
              </a:spcAft>
              <a:buClr>
                <a:schemeClr val="dk2"/>
              </a:buClr>
              <a:buSzPts val="1900"/>
              <a:buFont typeface="Calibri"/>
              <a:buChar char="●"/>
              <a:defRPr sz="1900" b="0" i="0" u="none" strike="noStrike" cap="none">
                <a:solidFill>
                  <a:schemeClr val="dk2"/>
                </a:solidFill>
                <a:latin typeface="Calibri"/>
                <a:ea typeface="Calibri"/>
                <a:cs typeface="Calibri"/>
                <a:sym typeface="Calibri"/>
              </a:defRPr>
            </a:lvl4pPr>
            <a:lvl5pPr marL="2286000" marR="0" lvl="4" indent="-349250" algn="l" rtl="0">
              <a:lnSpc>
                <a:spcPct val="115000"/>
              </a:lnSpc>
              <a:spcBef>
                <a:spcPts val="2100"/>
              </a:spcBef>
              <a:spcAft>
                <a:spcPts val="0"/>
              </a:spcAft>
              <a:buClr>
                <a:schemeClr val="dk2"/>
              </a:buClr>
              <a:buSzPts val="1900"/>
              <a:buFont typeface="Calibri"/>
              <a:buChar char="○"/>
              <a:defRPr sz="1900" b="0" i="0" u="none" strike="noStrike" cap="none">
                <a:solidFill>
                  <a:schemeClr val="dk2"/>
                </a:solidFill>
                <a:latin typeface="Calibri"/>
                <a:ea typeface="Calibri"/>
                <a:cs typeface="Calibri"/>
                <a:sym typeface="Calibri"/>
              </a:defRPr>
            </a:lvl5pPr>
            <a:lvl6pPr marL="2743200" marR="0" lvl="5" indent="-349250" algn="l" rtl="0">
              <a:lnSpc>
                <a:spcPct val="115000"/>
              </a:lnSpc>
              <a:spcBef>
                <a:spcPts val="2100"/>
              </a:spcBef>
              <a:spcAft>
                <a:spcPts val="0"/>
              </a:spcAft>
              <a:buClr>
                <a:schemeClr val="dk2"/>
              </a:buClr>
              <a:buSzPts val="1900"/>
              <a:buFont typeface="Calibri"/>
              <a:buChar char="■"/>
              <a:defRPr sz="1900" b="0" i="0" u="none" strike="noStrike" cap="none">
                <a:solidFill>
                  <a:schemeClr val="dk2"/>
                </a:solidFill>
                <a:latin typeface="Calibri"/>
                <a:ea typeface="Calibri"/>
                <a:cs typeface="Calibri"/>
                <a:sym typeface="Calibri"/>
              </a:defRPr>
            </a:lvl6pPr>
            <a:lvl7pPr marL="3200400" marR="0" lvl="6" indent="-349250" algn="l" rtl="0">
              <a:lnSpc>
                <a:spcPct val="115000"/>
              </a:lnSpc>
              <a:spcBef>
                <a:spcPts val="2100"/>
              </a:spcBef>
              <a:spcAft>
                <a:spcPts val="0"/>
              </a:spcAft>
              <a:buClr>
                <a:schemeClr val="dk2"/>
              </a:buClr>
              <a:buSzPts val="1900"/>
              <a:buFont typeface="Calibri"/>
              <a:buChar char="●"/>
              <a:defRPr sz="1900" b="0" i="0" u="none" strike="noStrike" cap="none">
                <a:solidFill>
                  <a:schemeClr val="dk2"/>
                </a:solidFill>
                <a:latin typeface="Calibri"/>
                <a:ea typeface="Calibri"/>
                <a:cs typeface="Calibri"/>
                <a:sym typeface="Calibri"/>
              </a:defRPr>
            </a:lvl7pPr>
            <a:lvl8pPr marL="3657600" marR="0" lvl="7" indent="-349250" algn="l" rtl="0">
              <a:lnSpc>
                <a:spcPct val="115000"/>
              </a:lnSpc>
              <a:spcBef>
                <a:spcPts val="2100"/>
              </a:spcBef>
              <a:spcAft>
                <a:spcPts val="0"/>
              </a:spcAft>
              <a:buClr>
                <a:schemeClr val="dk2"/>
              </a:buClr>
              <a:buSzPts val="1900"/>
              <a:buFont typeface="Calibri"/>
              <a:buChar char="○"/>
              <a:defRPr sz="1900" b="0" i="0" u="none" strike="noStrike" cap="none">
                <a:solidFill>
                  <a:schemeClr val="dk2"/>
                </a:solidFill>
                <a:latin typeface="Calibri"/>
                <a:ea typeface="Calibri"/>
                <a:cs typeface="Calibri"/>
                <a:sym typeface="Calibri"/>
              </a:defRPr>
            </a:lvl8pPr>
            <a:lvl9pPr marL="4114800" marR="0" lvl="8" indent="-349250" algn="l" rtl="0">
              <a:lnSpc>
                <a:spcPct val="115000"/>
              </a:lnSpc>
              <a:spcBef>
                <a:spcPts val="2100"/>
              </a:spcBef>
              <a:spcAft>
                <a:spcPts val="2100"/>
              </a:spcAft>
              <a:buClr>
                <a:schemeClr val="dk2"/>
              </a:buClr>
              <a:buSzPts val="1900"/>
              <a:buFont typeface="Calibri"/>
              <a:buChar char="■"/>
              <a:defRPr sz="1900" b="0" i="0" u="none" strike="noStrike" cap="none">
                <a:solidFill>
                  <a:schemeClr val="dk2"/>
                </a:solidFill>
                <a:latin typeface="Calibri"/>
                <a:ea typeface="Calibri"/>
                <a:cs typeface="Calibri"/>
                <a:sym typeface="Calibri"/>
              </a:defRPr>
            </a:lvl9pPr>
          </a:lstStyle>
          <a:p>
            <a:pPr marL="0" indent="0" algn="ctr">
              <a:lnSpc>
                <a:spcPct val="80000"/>
              </a:lnSpc>
              <a:spcAft>
                <a:spcPts val="2100"/>
              </a:spcAft>
              <a:buClr>
                <a:srgbClr val="595959"/>
              </a:buClr>
              <a:buNone/>
            </a:pPr>
            <a:r>
              <a:rPr lang="en-US" sz="2800" kern="0">
                <a:solidFill>
                  <a:srgbClr val="FFFFFF"/>
                </a:solidFill>
                <a:latin typeface="Arial"/>
              </a:rPr>
              <a:t>EQUITY EXPOSURE</a:t>
            </a:r>
          </a:p>
        </p:txBody>
      </p:sp>
      <p:sp>
        <p:nvSpPr>
          <p:cNvPr id="40" name="Google Shape;442;p62">
            <a:extLst>
              <a:ext uri="{FF2B5EF4-FFF2-40B4-BE49-F238E27FC236}">
                <a16:creationId xmlns:a16="http://schemas.microsoft.com/office/drawing/2014/main" id="{5FC4CC3D-F1A9-428C-A467-AE5755AC2D1B}"/>
              </a:ext>
            </a:extLst>
          </p:cNvPr>
          <p:cNvSpPr txBox="1">
            <a:spLocks noGrp="1"/>
          </p:cNvSpPr>
          <p:nvPr>
            <p:ph type="title"/>
          </p:nvPr>
        </p:nvSpPr>
        <p:spPr/>
        <p:txBody>
          <a:bodyPr/>
          <a:lstStyle/>
          <a:p>
            <a:pPr lvl="0"/>
            <a:r>
              <a:rPr lang="en-US"/>
              <a:t>REWARD vs RISK</a:t>
            </a:r>
          </a:p>
        </p:txBody>
      </p:sp>
      <p:sp>
        <p:nvSpPr>
          <p:cNvPr id="9" name="Text Placeholder 8">
            <a:extLst>
              <a:ext uri="{FF2B5EF4-FFF2-40B4-BE49-F238E27FC236}">
                <a16:creationId xmlns:a16="http://schemas.microsoft.com/office/drawing/2014/main" id="{0FA1BC16-10BD-4C62-B440-8ADAC0310D88}"/>
              </a:ext>
            </a:extLst>
          </p:cNvPr>
          <p:cNvSpPr>
            <a:spLocks noGrp="1"/>
          </p:cNvSpPr>
          <p:nvPr>
            <p:ph type="body" sz="quarter" idx="13"/>
          </p:nvPr>
        </p:nvSpPr>
        <p:spPr/>
        <p:txBody>
          <a:bodyPr/>
          <a:lstStyle/>
          <a:p>
            <a:endParaRPr lang="en-US"/>
          </a:p>
        </p:txBody>
      </p:sp>
      <p:sp>
        <p:nvSpPr>
          <p:cNvPr id="24" name="Slide Number Placeholder 2">
            <a:extLst>
              <a:ext uri="{FF2B5EF4-FFF2-40B4-BE49-F238E27FC236}">
                <a16:creationId xmlns:a16="http://schemas.microsoft.com/office/drawing/2014/main" id="{3200A75D-C800-49B8-A697-F18F0002EE2C}"/>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DAFE14-7A0B-5947-9BC6-2596D2D26B76}" type="slidenum">
              <a:rPr kumimoji="0" lang="en-US" sz="10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0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90591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22" presetClass="entr" presetSubtype="8"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left)">
                                      <p:cBhvr>
                                        <p:cTn id="10" dur="500"/>
                                        <p:tgtEl>
                                          <p:spTgt spid="2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8">
                                            <p:txEl>
                                              <p:pRg st="0" end="0"/>
                                            </p:txEl>
                                          </p:spTgt>
                                        </p:tgtEl>
                                        <p:attrNameLst>
                                          <p:attrName>style.visibility</p:attrName>
                                        </p:attrNameLst>
                                      </p:cBhvr>
                                      <p:to>
                                        <p:strVal val="visible"/>
                                      </p:to>
                                    </p:set>
                                    <p:animEffect transition="in" filter="fade">
                                      <p:cBhvr>
                                        <p:cTn id="13" dur="500"/>
                                        <p:tgtEl>
                                          <p:spTgt spid="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8" grpId="0" build="p"/>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 name="Picture 3">
            <a:extLst>
              <a:ext uri="{FF2B5EF4-FFF2-40B4-BE49-F238E27FC236}">
                <a16:creationId xmlns:a16="http://schemas.microsoft.com/office/drawing/2014/main" id="{D749FF22-5FD6-4ECD-AF69-749E5AF39821}"/>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1589" y="1"/>
            <a:ext cx="12194468" cy="6860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rrowheads="1"/>
          </p:cNvPicPr>
          <p:nvPr/>
        </p:nvPicPr>
        <p:blipFill>
          <a:blip r:embed="rId4">
            <a:alphaModFix amt="50000"/>
            <a:lum bright="70000" contrast="-70000"/>
            <a:extLst>
              <a:ext uri="{28A0092B-C50C-407E-A947-70E740481C1C}">
                <a14:useLocalDpi xmlns:a14="http://schemas.microsoft.com/office/drawing/2010/main" val="0"/>
              </a:ext>
            </a:extLst>
          </a:blip>
          <a:srcRect/>
          <a:stretch>
            <a:fillRect/>
          </a:stretch>
        </p:blipFill>
        <p:spPr bwMode="auto">
          <a:xfrm>
            <a:off x="5594940" y="5296391"/>
            <a:ext cx="1187532" cy="1116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Google Shape;485;p67"/>
          <p:cNvPicPr preferRelativeResize="0"/>
          <p:nvPr/>
        </p:nvPicPr>
        <p:blipFill>
          <a:blip r:embed="rId5">
            <a:alphaModFix amt="50000"/>
            <a:lum bright="70000" contrast="-70000"/>
          </a:blip>
          <a:stretch>
            <a:fillRect/>
          </a:stretch>
        </p:blipFill>
        <p:spPr>
          <a:xfrm>
            <a:off x="3058754" y="5470502"/>
            <a:ext cx="855994" cy="855985"/>
          </a:xfrm>
          <a:prstGeom prst="rect">
            <a:avLst/>
          </a:prstGeom>
          <a:noFill/>
          <a:ln>
            <a:noFill/>
          </a:ln>
        </p:spPr>
      </p:pic>
      <p:pic>
        <p:nvPicPr>
          <p:cNvPr id="21" name="Google Shape;487;p67"/>
          <p:cNvPicPr preferRelativeResize="0"/>
          <p:nvPr/>
        </p:nvPicPr>
        <p:blipFill>
          <a:blip r:embed="rId6">
            <a:alphaModFix/>
          </a:blip>
          <a:stretch>
            <a:fillRect/>
          </a:stretch>
        </p:blipFill>
        <p:spPr>
          <a:xfrm>
            <a:off x="7013225" y="5449827"/>
            <a:ext cx="873609" cy="873599"/>
          </a:xfrm>
          <a:prstGeom prst="rect">
            <a:avLst/>
          </a:prstGeom>
          <a:noFill/>
          <a:ln>
            <a:noFill/>
          </a:ln>
        </p:spPr>
      </p:pic>
      <p:pic>
        <p:nvPicPr>
          <p:cNvPr id="22" name="Google Shape;488;p67"/>
          <p:cNvPicPr preferRelativeResize="0"/>
          <p:nvPr/>
        </p:nvPicPr>
        <p:blipFill>
          <a:blip r:embed="rId7">
            <a:lum bright="70000" contrast="-70000"/>
            <a:alphaModFix amt="50000"/>
          </a:blip>
          <a:stretch>
            <a:fillRect/>
          </a:stretch>
        </p:blipFill>
        <p:spPr>
          <a:xfrm>
            <a:off x="4391853" y="5461690"/>
            <a:ext cx="873609" cy="873599"/>
          </a:xfrm>
          <a:prstGeom prst="rect">
            <a:avLst/>
          </a:prstGeom>
          <a:noFill/>
          <a:ln>
            <a:noFill/>
          </a:ln>
        </p:spPr>
      </p:pic>
      <p:pic>
        <p:nvPicPr>
          <p:cNvPr id="23" name="Picture 3" descr="F:\LukeD\Website Project - TAM Model\Presentation Graphics\1x\Clip Tundra.png"/>
          <p:cNvPicPr>
            <a:picLocks noChangeAspect="1" noChangeArrowheads="1"/>
          </p:cNvPicPr>
          <p:nvPr/>
        </p:nvPicPr>
        <p:blipFill>
          <a:blip r:embed="rId8">
            <a:alphaModFix amt="50000"/>
            <a:extLst>
              <a:ext uri="{BEBA8EAE-BF5A-486C-A8C5-ECC9F3942E4B}">
                <a14:imgProps xmlns:a14="http://schemas.microsoft.com/office/drawing/2010/main">
                  <a14:imgLayer r:embed="rId9">
                    <a14:imgEffect>
                      <a14:saturation sat="0"/>
                    </a14:imgEffect>
                    <a14:imgEffect>
                      <a14:brightnessContrast bright="70000" contrast="100000"/>
                    </a14:imgEffect>
                  </a14:imgLayer>
                </a14:imgProps>
              </a:ext>
              <a:ext uri="{28A0092B-C50C-407E-A947-70E740481C1C}">
                <a14:useLocalDpi xmlns:a14="http://schemas.microsoft.com/office/drawing/2010/main" val="0"/>
              </a:ext>
            </a:extLst>
          </a:blip>
          <a:srcRect/>
          <a:stretch>
            <a:fillRect/>
          </a:stretch>
        </p:blipFill>
        <p:spPr bwMode="auto">
          <a:xfrm>
            <a:off x="8316304" y="5454503"/>
            <a:ext cx="893135" cy="88139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8" name="Google Shape;482;p67">
            <a:extLst>
              <a:ext uri="{FF2B5EF4-FFF2-40B4-BE49-F238E27FC236}">
                <a16:creationId xmlns:a16="http://schemas.microsoft.com/office/drawing/2014/main" id="{F71C1BE6-6657-4C76-BF78-720CE4A2857E}"/>
              </a:ext>
            </a:extLst>
          </p:cNvPr>
          <p:cNvSpPr txBox="1"/>
          <p:nvPr/>
        </p:nvSpPr>
        <p:spPr>
          <a:xfrm>
            <a:off x="3942197" y="2737344"/>
            <a:ext cx="4319953" cy="1377942"/>
          </a:xfrm>
          <a:prstGeom prst="rect">
            <a:avLst/>
          </a:prstGeom>
          <a:noFill/>
          <a:ln>
            <a:noFill/>
          </a:ln>
        </p:spPr>
        <p:txBody>
          <a:bodyPr spcFirstLastPara="1" wrap="square" lIns="91425" tIns="91425" rIns="91425" bIns="91425" anchor="t" anchorCtr="0">
            <a:noAutofit/>
          </a:bodyPr>
          <a:lstStyle/>
          <a:p>
            <a:pPr algn="ctr">
              <a:buClr>
                <a:srgbClr val="000000"/>
              </a:buClr>
              <a:defRPr/>
            </a:pPr>
            <a:r>
              <a:rPr lang="en" sz="6000" b="1" kern="0">
                <a:solidFill>
                  <a:srgbClr val="FFFFFF"/>
                </a:solidFill>
                <a:latin typeface="Arial"/>
                <a:ea typeface="Calibri"/>
                <a:cs typeface="Calibri"/>
                <a:sym typeface="Calibri"/>
              </a:rPr>
              <a:t>25−50%</a:t>
            </a:r>
            <a:endParaRPr sz="6000" b="1" kern="0">
              <a:solidFill>
                <a:srgbClr val="FFFFFF"/>
              </a:solidFill>
              <a:latin typeface="Arial"/>
              <a:ea typeface="Calibri"/>
              <a:cs typeface="Calibri"/>
              <a:sym typeface="Calibri"/>
            </a:endParaRPr>
          </a:p>
        </p:txBody>
      </p:sp>
      <p:grpSp>
        <p:nvGrpSpPr>
          <p:cNvPr id="19" name="Graphic 1">
            <a:extLst>
              <a:ext uri="{FF2B5EF4-FFF2-40B4-BE49-F238E27FC236}">
                <a16:creationId xmlns:a16="http://schemas.microsoft.com/office/drawing/2014/main" id="{D54C5F47-E076-4F64-8DFA-6C3D5F99F395}"/>
              </a:ext>
            </a:extLst>
          </p:cNvPr>
          <p:cNvGrpSpPr/>
          <p:nvPr/>
        </p:nvGrpSpPr>
        <p:grpSpPr>
          <a:xfrm>
            <a:off x="3915066" y="1134314"/>
            <a:ext cx="5083910" cy="3460878"/>
            <a:chOff x="3776998" y="768352"/>
            <a:chExt cx="5083910" cy="3460878"/>
          </a:xfrm>
        </p:grpSpPr>
        <p:sp>
          <p:nvSpPr>
            <p:cNvPr id="20" name="Freeform: Shape 19">
              <a:extLst>
                <a:ext uri="{FF2B5EF4-FFF2-40B4-BE49-F238E27FC236}">
                  <a16:creationId xmlns:a16="http://schemas.microsoft.com/office/drawing/2014/main" id="{A3CE1539-2EFB-4358-B9CB-6F7958B67017}"/>
                </a:ext>
              </a:extLst>
            </p:cNvPr>
            <p:cNvSpPr/>
            <p:nvPr/>
          </p:nvSpPr>
          <p:spPr>
            <a:xfrm>
              <a:off x="3914956" y="1608749"/>
              <a:ext cx="692176" cy="883121"/>
            </a:xfrm>
            <a:custGeom>
              <a:avLst/>
              <a:gdLst>
                <a:gd name="connsiteX0" fmla="*/ 226031 w 692175"/>
                <a:gd name="connsiteY0" fmla="*/ 884791 h 883120"/>
                <a:gd name="connsiteX1" fmla="*/ 374730 w 692175"/>
                <a:gd name="connsiteY1" fmla="*/ 612456 h 883120"/>
                <a:gd name="connsiteX2" fmla="*/ 693846 w 692175"/>
                <a:gd name="connsiteY2" fmla="*/ 224122 h 883120"/>
                <a:gd name="connsiteX3" fmla="*/ 469725 w 692175"/>
                <a:gd name="connsiteY3" fmla="*/ 0 h 883120"/>
                <a:gd name="connsiteX4" fmla="*/ 141061 w 692175"/>
                <a:gd name="connsiteY4" fmla="*/ 476885 h 883120"/>
                <a:gd name="connsiteX5" fmla="*/ 0 w 692175"/>
                <a:gd name="connsiteY5" fmla="*/ 798866 h 883120"/>
                <a:gd name="connsiteX6" fmla="*/ 226031 w 692175"/>
                <a:gd name="connsiteY6" fmla="*/ 884791 h 88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175" h="883120">
                  <a:moveTo>
                    <a:pt x="226031" y="884791"/>
                  </a:moveTo>
                  <a:cubicBezTo>
                    <a:pt x="268755" y="791706"/>
                    <a:pt x="318162" y="700529"/>
                    <a:pt x="374730" y="612456"/>
                  </a:cubicBezTo>
                  <a:cubicBezTo>
                    <a:pt x="464235" y="472828"/>
                    <a:pt x="571642" y="341792"/>
                    <a:pt x="693846" y="224122"/>
                  </a:cubicBezTo>
                  <a:lnTo>
                    <a:pt x="469725" y="0"/>
                  </a:lnTo>
                  <a:cubicBezTo>
                    <a:pt x="339405" y="148460"/>
                    <a:pt x="229134" y="309570"/>
                    <a:pt x="141061" y="476885"/>
                  </a:cubicBezTo>
                  <a:cubicBezTo>
                    <a:pt x="85448" y="582382"/>
                    <a:pt x="38428" y="690266"/>
                    <a:pt x="0" y="798866"/>
                  </a:cubicBezTo>
                  <a:lnTo>
                    <a:pt x="226031" y="884791"/>
                  </a:lnTo>
                  <a:close/>
                </a:path>
              </a:pathLst>
            </a:custGeom>
            <a:solidFill>
              <a:srgbClr val="FFFFFF"/>
            </a:solidFill>
            <a:ln w="23835" cap="flat">
              <a:noFill/>
              <a:prstDash val="solid"/>
              <a:miter/>
            </a:ln>
          </p:spPr>
          <p:txBody>
            <a:bodyPr rtlCol="0" anchor="ctr"/>
            <a:lstStyle/>
            <a:p>
              <a:pPr>
                <a:buClr>
                  <a:srgbClr val="000000"/>
                </a:buClr>
              </a:pPr>
              <a:endParaRPr lang="en-US" sz="1400" kern="0">
                <a:solidFill>
                  <a:srgbClr val="000000"/>
                </a:solidFill>
                <a:latin typeface="Arial"/>
                <a:cs typeface="Arial"/>
                <a:sym typeface="Arial"/>
              </a:endParaRPr>
            </a:p>
          </p:txBody>
        </p:sp>
        <p:sp>
          <p:nvSpPr>
            <p:cNvPr id="24" name="Freeform: Shape 23">
              <a:extLst>
                <a:ext uri="{FF2B5EF4-FFF2-40B4-BE49-F238E27FC236}">
                  <a16:creationId xmlns:a16="http://schemas.microsoft.com/office/drawing/2014/main" id="{B1E22295-3DDF-4310-91EA-E01F5F824671}"/>
                </a:ext>
              </a:extLst>
            </p:cNvPr>
            <p:cNvSpPr/>
            <p:nvPr/>
          </p:nvSpPr>
          <p:spPr>
            <a:xfrm>
              <a:off x="3780101" y="3328924"/>
              <a:ext cx="286417" cy="859252"/>
            </a:xfrm>
            <a:custGeom>
              <a:avLst/>
              <a:gdLst>
                <a:gd name="connsiteX0" fmla="*/ 245126 w 286417"/>
                <a:gd name="connsiteY0" fmla="*/ 672126 h 859252"/>
                <a:gd name="connsiteX1" fmla="*/ 225315 w 286417"/>
                <a:gd name="connsiteY1" fmla="*/ 595510 h 859252"/>
                <a:gd name="connsiteX2" fmla="*/ 208130 w 286417"/>
                <a:gd name="connsiteY2" fmla="*/ 517938 h 859252"/>
                <a:gd name="connsiteX3" fmla="*/ 181159 w 286417"/>
                <a:gd name="connsiteY3" fmla="*/ 350862 h 859252"/>
                <a:gd name="connsiteX4" fmla="*/ 165645 w 286417"/>
                <a:gd name="connsiteY4" fmla="*/ 179011 h 859252"/>
                <a:gd name="connsiteX5" fmla="*/ 163497 w 286417"/>
                <a:gd name="connsiteY5" fmla="*/ 89983 h 859252"/>
                <a:gd name="connsiteX6" fmla="*/ 163019 w 286417"/>
                <a:gd name="connsiteY6" fmla="*/ 67547 h 859252"/>
                <a:gd name="connsiteX7" fmla="*/ 163497 w 286417"/>
                <a:gd name="connsiteY7" fmla="*/ 44872 h 859252"/>
                <a:gd name="connsiteX8" fmla="*/ 164690 w 286417"/>
                <a:gd name="connsiteY8" fmla="*/ 0 h 859252"/>
                <a:gd name="connsiteX9" fmla="*/ 0 w 286417"/>
                <a:gd name="connsiteY9" fmla="*/ 0 h 859252"/>
                <a:gd name="connsiteX10" fmla="*/ 0 w 286417"/>
                <a:gd name="connsiteY10" fmla="*/ 1432 h 859252"/>
                <a:gd name="connsiteX11" fmla="*/ 2864 w 286417"/>
                <a:gd name="connsiteY11" fmla="*/ 50123 h 859252"/>
                <a:gd name="connsiteX12" fmla="*/ 4296 w 286417"/>
                <a:gd name="connsiteY12" fmla="*/ 74230 h 859252"/>
                <a:gd name="connsiteX13" fmla="*/ 6922 w 286417"/>
                <a:gd name="connsiteY13" fmla="*/ 98098 h 859252"/>
                <a:gd name="connsiteX14" fmla="*/ 17424 w 286417"/>
                <a:gd name="connsiteY14" fmla="*/ 192616 h 859252"/>
                <a:gd name="connsiteX15" fmla="*/ 49884 w 286417"/>
                <a:gd name="connsiteY15" fmla="*/ 374968 h 859252"/>
                <a:gd name="connsiteX16" fmla="*/ 92131 w 286417"/>
                <a:gd name="connsiteY16" fmla="*/ 543477 h 859252"/>
                <a:gd name="connsiteX17" fmla="*/ 93086 w 286417"/>
                <a:gd name="connsiteY17" fmla="*/ 547535 h 859252"/>
                <a:gd name="connsiteX18" fmla="*/ 93802 w 286417"/>
                <a:gd name="connsiteY18" fmla="*/ 550160 h 859252"/>
                <a:gd name="connsiteX19" fmla="*/ 95472 w 286417"/>
                <a:gd name="connsiteY19" fmla="*/ 555411 h 859252"/>
                <a:gd name="connsiteX20" fmla="*/ 98575 w 286417"/>
                <a:gd name="connsiteY20" fmla="*/ 565675 h 859252"/>
                <a:gd name="connsiteX21" fmla="*/ 105020 w 286417"/>
                <a:gd name="connsiteY21" fmla="*/ 585963 h 859252"/>
                <a:gd name="connsiteX22" fmla="*/ 117670 w 286417"/>
                <a:gd name="connsiteY22" fmla="*/ 626300 h 859252"/>
                <a:gd name="connsiteX23" fmla="*/ 145357 w 286417"/>
                <a:gd name="connsiteY23" fmla="*/ 704348 h 859252"/>
                <a:gd name="connsiteX24" fmla="*/ 215290 w 286417"/>
                <a:gd name="connsiteY24" fmla="*/ 871664 h 859252"/>
                <a:gd name="connsiteX25" fmla="*/ 297158 w 286417"/>
                <a:gd name="connsiteY25" fmla="*/ 834907 h 859252"/>
                <a:gd name="connsiteX26" fmla="*/ 245126 w 286417"/>
                <a:gd name="connsiteY26" fmla="*/ 672126 h 859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6417" h="859252">
                  <a:moveTo>
                    <a:pt x="245126" y="672126"/>
                  </a:moveTo>
                  <a:cubicBezTo>
                    <a:pt x="238681" y="646826"/>
                    <a:pt x="231521" y="621526"/>
                    <a:pt x="225315" y="595510"/>
                  </a:cubicBezTo>
                  <a:cubicBezTo>
                    <a:pt x="219587" y="569971"/>
                    <a:pt x="213858" y="544193"/>
                    <a:pt x="208130" y="517938"/>
                  </a:cubicBezTo>
                  <a:cubicBezTo>
                    <a:pt x="198821" y="463280"/>
                    <a:pt x="186649" y="405519"/>
                    <a:pt x="181159" y="350862"/>
                  </a:cubicBezTo>
                  <a:cubicBezTo>
                    <a:pt x="173044" y="295965"/>
                    <a:pt x="169941" y="237727"/>
                    <a:pt x="165645" y="179011"/>
                  </a:cubicBezTo>
                  <a:cubicBezTo>
                    <a:pt x="164929" y="149653"/>
                    <a:pt x="164213" y="120057"/>
                    <a:pt x="163497" y="89983"/>
                  </a:cubicBezTo>
                  <a:lnTo>
                    <a:pt x="163019" y="67547"/>
                  </a:lnTo>
                  <a:lnTo>
                    <a:pt x="163497" y="44872"/>
                  </a:lnTo>
                  <a:cubicBezTo>
                    <a:pt x="163974" y="30074"/>
                    <a:pt x="164213" y="15037"/>
                    <a:pt x="164690" y="0"/>
                  </a:cubicBezTo>
                  <a:lnTo>
                    <a:pt x="0" y="0"/>
                  </a:lnTo>
                  <a:cubicBezTo>
                    <a:pt x="0" y="477"/>
                    <a:pt x="0" y="955"/>
                    <a:pt x="0" y="1432"/>
                  </a:cubicBezTo>
                  <a:cubicBezTo>
                    <a:pt x="955" y="17662"/>
                    <a:pt x="1909" y="33893"/>
                    <a:pt x="2864" y="50123"/>
                  </a:cubicBezTo>
                  <a:lnTo>
                    <a:pt x="4296" y="74230"/>
                  </a:lnTo>
                  <a:lnTo>
                    <a:pt x="6922" y="98098"/>
                  </a:lnTo>
                  <a:cubicBezTo>
                    <a:pt x="10502" y="129843"/>
                    <a:pt x="13844" y="161349"/>
                    <a:pt x="17424" y="192616"/>
                  </a:cubicBezTo>
                  <a:cubicBezTo>
                    <a:pt x="27448" y="254673"/>
                    <a:pt x="35802" y="315059"/>
                    <a:pt x="49884" y="374968"/>
                  </a:cubicBezTo>
                  <a:cubicBezTo>
                    <a:pt x="61580" y="435832"/>
                    <a:pt x="78049" y="489058"/>
                    <a:pt x="92131" y="543477"/>
                  </a:cubicBezTo>
                  <a:cubicBezTo>
                    <a:pt x="92131" y="543000"/>
                    <a:pt x="93086" y="546819"/>
                    <a:pt x="93086" y="547535"/>
                  </a:cubicBezTo>
                  <a:lnTo>
                    <a:pt x="93802" y="550160"/>
                  </a:lnTo>
                  <a:lnTo>
                    <a:pt x="95472" y="555411"/>
                  </a:lnTo>
                  <a:lnTo>
                    <a:pt x="98575" y="565675"/>
                  </a:lnTo>
                  <a:cubicBezTo>
                    <a:pt x="100723" y="572358"/>
                    <a:pt x="102872" y="579280"/>
                    <a:pt x="105020" y="585963"/>
                  </a:cubicBezTo>
                  <a:cubicBezTo>
                    <a:pt x="109316" y="599329"/>
                    <a:pt x="113374" y="612934"/>
                    <a:pt x="117670" y="626300"/>
                  </a:cubicBezTo>
                  <a:cubicBezTo>
                    <a:pt x="126501" y="652793"/>
                    <a:pt x="136287" y="678571"/>
                    <a:pt x="145357" y="704348"/>
                  </a:cubicBezTo>
                  <a:cubicBezTo>
                    <a:pt x="167077" y="762825"/>
                    <a:pt x="190706" y="818677"/>
                    <a:pt x="215290" y="871664"/>
                  </a:cubicBezTo>
                  <a:lnTo>
                    <a:pt x="297158" y="834907"/>
                  </a:lnTo>
                  <a:cubicBezTo>
                    <a:pt x="278302" y="782875"/>
                    <a:pt x="260640" y="728694"/>
                    <a:pt x="245126" y="672126"/>
                  </a:cubicBezTo>
                  <a:close/>
                </a:path>
              </a:pathLst>
            </a:custGeom>
            <a:solidFill>
              <a:srgbClr val="FFFFFF"/>
            </a:solidFill>
            <a:ln w="23835" cap="flat">
              <a:noFill/>
              <a:prstDash val="solid"/>
              <a:miter/>
            </a:ln>
          </p:spPr>
          <p:txBody>
            <a:bodyPr rtlCol="0" anchor="ctr"/>
            <a:lstStyle/>
            <a:p>
              <a:pPr>
                <a:buClr>
                  <a:srgbClr val="000000"/>
                </a:buClr>
              </a:pPr>
              <a:endParaRPr lang="en-US" sz="1400" kern="0">
                <a:solidFill>
                  <a:srgbClr val="000000"/>
                </a:solidFill>
                <a:latin typeface="Arial"/>
                <a:cs typeface="Arial"/>
                <a:sym typeface="Arial"/>
              </a:endParaRPr>
            </a:p>
          </p:txBody>
        </p:sp>
        <p:sp>
          <p:nvSpPr>
            <p:cNvPr id="25" name="Freeform: Shape 24">
              <a:extLst>
                <a:ext uri="{FF2B5EF4-FFF2-40B4-BE49-F238E27FC236}">
                  <a16:creationId xmlns:a16="http://schemas.microsoft.com/office/drawing/2014/main" id="{4CD4EAEB-C812-4339-B131-1E2A4FEC486E}"/>
                </a:ext>
              </a:extLst>
            </p:cNvPr>
            <p:cNvSpPr/>
            <p:nvPr/>
          </p:nvSpPr>
          <p:spPr>
            <a:xfrm>
              <a:off x="3776832" y="2485186"/>
              <a:ext cx="310286" cy="739912"/>
            </a:xfrm>
            <a:custGeom>
              <a:avLst/>
              <a:gdLst>
                <a:gd name="connsiteX0" fmla="*/ 172256 w 310285"/>
                <a:gd name="connsiteY0" fmla="*/ 762109 h 739911"/>
                <a:gd name="connsiteX1" fmla="*/ 211877 w 310285"/>
                <a:gd name="connsiteY1" fmla="*/ 471873 h 739911"/>
                <a:gd name="connsiteX2" fmla="*/ 331456 w 310285"/>
                <a:gd name="connsiteY2" fmla="*/ 83300 h 739911"/>
                <a:gd name="connsiteX3" fmla="*/ 111869 w 310285"/>
                <a:gd name="connsiteY3" fmla="*/ 0 h 739911"/>
                <a:gd name="connsiteX4" fmla="*/ 16158 w 310285"/>
                <a:gd name="connsiteY4" fmla="*/ 440367 h 739911"/>
                <a:gd name="connsiteX5" fmla="*/ 405 w 310285"/>
                <a:gd name="connsiteY5" fmla="*/ 762109 h 739911"/>
                <a:gd name="connsiteX6" fmla="*/ 172256 w 310285"/>
                <a:gd name="connsiteY6" fmla="*/ 762109 h 73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285" h="739911">
                  <a:moveTo>
                    <a:pt x="172256" y="762109"/>
                  </a:moveTo>
                  <a:cubicBezTo>
                    <a:pt x="178939" y="666637"/>
                    <a:pt x="191827" y="569493"/>
                    <a:pt x="211877" y="471873"/>
                  </a:cubicBezTo>
                  <a:cubicBezTo>
                    <a:pt x="238609" y="342030"/>
                    <a:pt x="278707" y="211233"/>
                    <a:pt x="331456" y="83300"/>
                  </a:cubicBezTo>
                  <a:lnTo>
                    <a:pt x="111869" y="0"/>
                  </a:lnTo>
                  <a:cubicBezTo>
                    <a:pt x="65088" y="147266"/>
                    <a:pt x="33343" y="295487"/>
                    <a:pt x="16158" y="440367"/>
                  </a:cubicBezTo>
                  <a:cubicBezTo>
                    <a:pt x="3269" y="549922"/>
                    <a:pt x="-1504" y="657567"/>
                    <a:pt x="405" y="762109"/>
                  </a:cubicBezTo>
                  <a:lnTo>
                    <a:pt x="172256" y="762109"/>
                  </a:lnTo>
                  <a:close/>
                </a:path>
              </a:pathLst>
            </a:custGeom>
            <a:solidFill>
              <a:srgbClr val="FFFFFF"/>
            </a:solidFill>
            <a:ln w="23835" cap="flat">
              <a:noFill/>
              <a:prstDash val="solid"/>
              <a:miter/>
            </a:ln>
          </p:spPr>
          <p:txBody>
            <a:bodyPr rtlCol="0" anchor="ctr"/>
            <a:lstStyle/>
            <a:p>
              <a:pPr>
                <a:buClr>
                  <a:srgbClr val="000000"/>
                </a:buClr>
              </a:pPr>
              <a:endParaRPr lang="en-US" sz="1400" kern="0">
                <a:solidFill>
                  <a:srgbClr val="000000"/>
                </a:solidFill>
                <a:latin typeface="Arial"/>
                <a:cs typeface="Arial"/>
                <a:sym typeface="Arial"/>
              </a:endParaRPr>
            </a:p>
          </p:txBody>
        </p:sp>
        <p:sp>
          <p:nvSpPr>
            <p:cNvPr id="26" name="Freeform: Shape 25">
              <a:extLst>
                <a:ext uri="{FF2B5EF4-FFF2-40B4-BE49-F238E27FC236}">
                  <a16:creationId xmlns:a16="http://schemas.microsoft.com/office/drawing/2014/main" id="{A355000A-29A5-42B8-9C87-093ED3760809}"/>
                </a:ext>
              </a:extLst>
            </p:cNvPr>
            <p:cNvSpPr/>
            <p:nvPr/>
          </p:nvSpPr>
          <p:spPr>
            <a:xfrm>
              <a:off x="7936973" y="2227888"/>
              <a:ext cx="906989" cy="1002461"/>
            </a:xfrm>
            <a:custGeom>
              <a:avLst/>
              <a:gdLst>
                <a:gd name="connsiteX0" fmla="*/ 8354 w 906988"/>
                <a:gd name="connsiteY0" fmla="*/ 308853 h 1002461"/>
                <a:gd name="connsiteX1" fmla="*/ 15276 w 906988"/>
                <a:gd name="connsiteY1" fmla="*/ 326755 h 1002461"/>
                <a:gd name="connsiteX2" fmla="*/ 21243 w 906988"/>
                <a:gd name="connsiteY2" fmla="*/ 344894 h 1002461"/>
                <a:gd name="connsiteX3" fmla="*/ 33177 w 906988"/>
                <a:gd name="connsiteY3" fmla="*/ 380935 h 1002461"/>
                <a:gd name="connsiteX4" fmla="*/ 45111 w 906988"/>
                <a:gd name="connsiteY4" fmla="*/ 416499 h 1002461"/>
                <a:gd name="connsiteX5" fmla="*/ 55136 w 906988"/>
                <a:gd name="connsiteY5" fmla="*/ 452301 h 1002461"/>
                <a:gd name="connsiteX6" fmla="*/ 74230 w 906988"/>
                <a:gd name="connsiteY6" fmla="*/ 522951 h 1002461"/>
                <a:gd name="connsiteX7" fmla="*/ 89744 w 906988"/>
                <a:gd name="connsiteY7" fmla="*/ 592884 h 1002461"/>
                <a:gd name="connsiteX8" fmla="*/ 93563 w 906988"/>
                <a:gd name="connsiteY8" fmla="*/ 610069 h 1002461"/>
                <a:gd name="connsiteX9" fmla="*/ 92370 w 906988"/>
                <a:gd name="connsiteY9" fmla="*/ 605534 h 1002461"/>
                <a:gd name="connsiteX10" fmla="*/ 92847 w 906988"/>
                <a:gd name="connsiteY10" fmla="*/ 608160 h 1002461"/>
                <a:gd name="connsiteX11" fmla="*/ 93802 w 906988"/>
                <a:gd name="connsiteY11" fmla="*/ 613172 h 1002461"/>
                <a:gd name="connsiteX12" fmla="*/ 95711 w 906988"/>
                <a:gd name="connsiteY12" fmla="*/ 623435 h 1002461"/>
                <a:gd name="connsiteX13" fmla="*/ 103110 w 906988"/>
                <a:gd name="connsiteY13" fmla="*/ 664011 h 1002461"/>
                <a:gd name="connsiteX14" fmla="*/ 106929 w 906988"/>
                <a:gd name="connsiteY14" fmla="*/ 684060 h 1002461"/>
                <a:gd name="connsiteX15" fmla="*/ 108600 w 906988"/>
                <a:gd name="connsiteY15" fmla="*/ 693608 h 1002461"/>
                <a:gd name="connsiteX16" fmla="*/ 109555 w 906988"/>
                <a:gd name="connsiteY16" fmla="*/ 701245 h 1002461"/>
                <a:gd name="connsiteX17" fmla="*/ 113374 w 906988"/>
                <a:gd name="connsiteY17" fmla="*/ 731558 h 1002461"/>
                <a:gd name="connsiteX18" fmla="*/ 117193 w 906988"/>
                <a:gd name="connsiteY18" fmla="*/ 761632 h 1002461"/>
                <a:gd name="connsiteX19" fmla="*/ 120296 w 906988"/>
                <a:gd name="connsiteY19" fmla="*/ 794331 h 1002461"/>
                <a:gd name="connsiteX20" fmla="*/ 123637 w 906988"/>
                <a:gd name="connsiteY20" fmla="*/ 826314 h 1002461"/>
                <a:gd name="connsiteX21" fmla="*/ 125785 w 906988"/>
                <a:gd name="connsiteY21" fmla="*/ 858059 h 1002461"/>
                <a:gd name="connsiteX22" fmla="*/ 130082 w 906988"/>
                <a:gd name="connsiteY22" fmla="*/ 980264 h 1002461"/>
                <a:gd name="connsiteX23" fmla="*/ 129366 w 906988"/>
                <a:gd name="connsiteY23" fmla="*/ 1019885 h 1002461"/>
                <a:gd name="connsiteX24" fmla="*/ 910092 w 906988"/>
                <a:gd name="connsiteY24" fmla="*/ 1020124 h 1002461"/>
                <a:gd name="connsiteX25" fmla="*/ 904125 w 906988"/>
                <a:gd name="connsiteY25" fmla="*/ 939688 h 1002461"/>
                <a:gd name="connsiteX26" fmla="*/ 883121 w 906988"/>
                <a:gd name="connsiteY26" fmla="*/ 769508 h 1002461"/>
                <a:gd name="connsiteX27" fmla="*/ 876199 w 906988"/>
                <a:gd name="connsiteY27" fmla="*/ 725591 h 1002461"/>
                <a:gd name="connsiteX28" fmla="*/ 867845 w 906988"/>
                <a:gd name="connsiteY28" fmla="*/ 681435 h 1002461"/>
                <a:gd name="connsiteX29" fmla="*/ 859252 w 906988"/>
                <a:gd name="connsiteY29" fmla="*/ 636563 h 1002461"/>
                <a:gd name="connsiteX30" fmla="*/ 848751 w 906988"/>
                <a:gd name="connsiteY30" fmla="*/ 588827 h 1002461"/>
                <a:gd name="connsiteX31" fmla="*/ 837533 w 906988"/>
                <a:gd name="connsiteY31" fmla="*/ 540136 h 1002461"/>
                <a:gd name="connsiteX32" fmla="*/ 834668 w 906988"/>
                <a:gd name="connsiteY32" fmla="*/ 527963 h 1002461"/>
                <a:gd name="connsiteX33" fmla="*/ 832043 w 906988"/>
                <a:gd name="connsiteY33" fmla="*/ 517700 h 1002461"/>
                <a:gd name="connsiteX34" fmla="*/ 826553 w 906988"/>
                <a:gd name="connsiteY34" fmla="*/ 498128 h 1002461"/>
                <a:gd name="connsiteX35" fmla="*/ 815574 w 906988"/>
                <a:gd name="connsiteY35" fmla="*/ 458268 h 1002461"/>
                <a:gd name="connsiteX36" fmla="*/ 812710 w 906988"/>
                <a:gd name="connsiteY36" fmla="*/ 448243 h 1002461"/>
                <a:gd name="connsiteX37" fmla="*/ 811278 w 906988"/>
                <a:gd name="connsiteY37" fmla="*/ 443231 h 1002461"/>
                <a:gd name="connsiteX38" fmla="*/ 810562 w 906988"/>
                <a:gd name="connsiteY38" fmla="*/ 440606 h 1002461"/>
                <a:gd name="connsiteX39" fmla="*/ 808175 w 906988"/>
                <a:gd name="connsiteY39" fmla="*/ 431058 h 1002461"/>
                <a:gd name="connsiteX40" fmla="*/ 800776 w 906988"/>
                <a:gd name="connsiteY40" fmla="*/ 407906 h 1002461"/>
                <a:gd name="connsiteX41" fmla="*/ 771179 w 906988"/>
                <a:gd name="connsiteY41" fmla="*/ 314343 h 1002461"/>
                <a:gd name="connsiteX42" fmla="*/ 736809 w 906988"/>
                <a:gd name="connsiteY42" fmla="*/ 220064 h 1002461"/>
                <a:gd name="connsiteX43" fmla="*/ 718669 w 906988"/>
                <a:gd name="connsiteY43" fmla="*/ 172566 h 1002461"/>
                <a:gd name="connsiteX44" fmla="*/ 698382 w 906988"/>
                <a:gd name="connsiteY44" fmla="*/ 125308 h 1002461"/>
                <a:gd name="connsiteX45" fmla="*/ 677855 w 906988"/>
                <a:gd name="connsiteY45" fmla="*/ 77571 h 1002461"/>
                <a:gd name="connsiteX46" fmla="*/ 667353 w 906988"/>
                <a:gd name="connsiteY46" fmla="*/ 53703 h 1002461"/>
                <a:gd name="connsiteX47" fmla="*/ 655896 w 906988"/>
                <a:gd name="connsiteY47" fmla="*/ 30074 h 1002461"/>
                <a:gd name="connsiteX48" fmla="*/ 641098 w 906988"/>
                <a:gd name="connsiteY48" fmla="*/ 0 h 1002461"/>
                <a:gd name="connsiteX49" fmla="*/ 0 w 906988"/>
                <a:gd name="connsiteY49" fmla="*/ 288566 h 1002461"/>
                <a:gd name="connsiteX50" fmla="*/ 8354 w 906988"/>
                <a:gd name="connsiteY50" fmla="*/ 308853 h 1002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06988" h="1002461">
                  <a:moveTo>
                    <a:pt x="8354" y="308853"/>
                  </a:moveTo>
                  <a:lnTo>
                    <a:pt x="15276" y="326755"/>
                  </a:lnTo>
                  <a:lnTo>
                    <a:pt x="21243" y="344894"/>
                  </a:lnTo>
                  <a:cubicBezTo>
                    <a:pt x="25301" y="357067"/>
                    <a:pt x="29358" y="369001"/>
                    <a:pt x="33177" y="380935"/>
                  </a:cubicBezTo>
                  <a:cubicBezTo>
                    <a:pt x="37235" y="392869"/>
                    <a:pt x="41053" y="404803"/>
                    <a:pt x="45111" y="416499"/>
                  </a:cubicBezTo>
                  <a:cubicBezTo>
                    <a:pt x="48453" y="428433"/>
                    <a:pt x="51794" y="440606"/>
                    <a:pt x="55136" y="452301"/>
                  </a:cubicBezTo>
                  <a:cubicBezTo>
                    <a:pt x="61341" y="476169"/>
                    <a:pt x="68740" y="499321"/>
                    <a:pt x="74230" y="522951"/>
                  </a:cubicBezTo>
                  <a:cubicBezTo>
                    <a:pt x="79481" y="546580"/>
                    <a:pt x="84732" y="569732"/>
                    <a:pt x="89744" y="592884"/>
                  </a:cubicBezTo>
                  <a:lnTo>
                    <a:pt x="93563" y="610069"/>
                  </a:lnTo>
                  <a:cubicBezTo>
                    <a:pt x="95234" y="616991"/>
                    <a:pt x="91892" y="603147"/>
                    <a:pt x="92370" y="605534"/>
                  </a:cubicBezTo>
                  <a:lnTo>
                    <a:pt x="92847" y="608160"/>
                  </a:lnTo>
                  <a:lnTo>
                    <a:pt x="93802" y="613172"/>
                  </a:lnTo>
                  <a:lnTo>
                    <a:pt x="95711" y="623435"/>
                  </a:lnTo>
                  <a:cubicBezTo>
                    <a:pt x="98098" y="637040"/>
                    <a:pt x="100724" y="650645"/>
                    <a:pt x="103110" y="664011"/>
                  </a:cubicBezTo>
                  <a:cubicBezTo>
                    <a:pt x="104304" y="670694"/>
                    <a:pt x="105497" y="677377"/>
                    <a:pt x="106929" y="684060"/>
                  </a:cubicBezTo>
                  <a:cubicBezTo>
                    <a:pt x="107407" y="687163"/>
                    <a:pt x="108361" y="691221"/>
                    <a:pt x="108600" y="693608"/>
                  </a:cubicBezTo>
                  <a:lnTo>
                    <a:pt x="109555" y="701245"/>
                  </a:lnTo>
                  <a:cubicBezTo>
                    <a:pt x="110748" y="711509"/>
                    <a:pt x="112180" y="721533"/>
                    <a:pt x="113374" y="731558"/>
                  </a:cubicBezTo>
                  <a:cubicBezTo>
                    <a:pt x="114806" y="741583"/>
                    <a:pt x="115999" y="751607"/>
                    <a:pt x="117193" y="761632"/>
                  </a:cubicBezTo>
                  <a:cubicBezTo>
                    <a:pt x="118147" y="772611"/>
                    <a:pt x="119341" y="783591"/>
                    <a:pt x="120296" y="794331"/>
                  </a:cubicBezTo>
                  <a:cubicBezTo>
                    <a:pt x="121489" y="805072"/>
                    <a:pt x="122444" y="815813"/>
                    <a:pt x="123637" y="826314"/>
                  </a:cubicBezTo>
                  <a:cubicBezTo>
                    <a:pt x="124592" y="837055"/>
                    <a:pt x="125069" y="847557"/>
                    <a:pt x="125785" y="858059"/>
                  </a:cubicBezTo>
                  <a:cubicBezTo>
                    <a:pt x="128888" y="900067"/>
                    <a:pt x="129366" y="940881"/>
                    <a:pt x="130082" y="980264"/>
                  </a:cubicBezTo>
                  <a:cubicBezTo>
                    <a:pt x="130082" y="993630"/>
                    <a:pt x="129843" y="1006758"/>
                    <a:pt x="129366" y="1019885"/>
                  </a:cubicBezTo>
                  <a:lnTo>
                    <a:pt x="910092" y="1020124"/>
                  </a:lnTo>
                  <a:cubicBezTo>
                    <a:pt x="908660" y="993630"/>
                    <a:pt x="906750" y="966898"/>
                    <a:pt x="904125" y="939688"/>
                  </a:cubicBezTo>
                  <a:cubicBezTo>
                    <a:pt x="898635" y="884553"/>
                    <a:pt x="892668" y="827508"/>
                    <a:pt x="883121" y="769508"/>
                  </a:cubicBezTo>
                  <a:cubicBezTo>
                    <a:pt x="880734" y="754949"/>
                    <a:pt x="879063" y="740389"/>
                    <a:pt x="876199" y="725591"/>
                  </a:cubicBezTo>
                  <a:cubicBezTo>
                    <a:pt x="873573" y="711031"/>
                    <a:pt x="870709" y="696233"/>
                    <a:pt x="867845" y="681435"/>
                  </a:cubicBezTo>
                  <a:cubicBezTo>
                    <a:pt x="864981" y="666637"/>
                    <a:pt x="862117" y="651600"/>
                    <a:pt x="859252" y="636563"/>
                  </a:cubicBezTo>
                  <a:cubicBezTo>
                    <a:pt x="856150" y="621287"/>
                    <a:pt x="852331" y="604818"/>
                    <a:pt x="848751" y="588827"/>
                  </a:cubicBezTo>
                  <a:cubicBezTo>
                    <a:pt x="845170" y="572596"/>
                    <a:pt x="841351" y="556605"/>
                    <a:pt x="837533" y="540136"/>
                  </a:cubicBezTo>
                  <a:lnTo>
                    <a:pt x="834668" y="527963"/>
                  </a:lnTo>
                  <a:cubicBezTo>
                    <a:pt x="833714" y="523667"/>
                    <a:pt x="832759" y="521041"/>
                    <a:pt x="832043" y="517700"/>
                  </a:cubicBezTo>
                  <a:cubicBezTo>
                    <a:pt x="830134" y="511255"/>
                    <a:pt x="828463" y="504572"/>
                    <a:pt x="826553" y="498128"/>
                  </a:cubicBezTo>
                  <a:cubicBezTo>
                    <a:pt x="822973" y="485000"/>
                    <a:pt x="819393" y="471634"/>
                    <a:pt x="815574" y="458268"/>
                  </a:cubicBezTo>
                  <a:lnTo>
                    <a:pt x="812710" y="448243"/>
                  </a:lnTo>
                  <a:lnTo>
                    <a:pt x="811278" y="443231"/>
                  </a:lnTo>
                  <a:lnTo>
                    <a:pt x="810562" y="440606"/>
                  </a:lnTo>
                  <a:cubicBezTo>
                    <a:pt x="810800" y="441322"/>
                    <a:pt x="806982" y="426046"/>
                    <a:pt x="808175" y="431058"/>
                  </a:cubicBezTo>
                  <a:cubicBezTo>
                    <a:pt x="805788" y="423420"/>
                    <a:pt x="803401" y="415544"/>
                    <a:pt x="800776" y="407906"/>
                  </a:cubicBezTo>
                  <a:cubicBezTo>
                    <a:pt x="790990" y="377116"/>
                    <a:pt x="781204" y="345849"/>
                    <a:pt x="771179" y="314343"/>
                  </a:cubicBezTo>
                  <a:cubicBezTo>
                    <a:pt x="760677" y="282837"/>
                    <a:pt x="748266" y="251809"/>
                    <a:pt x="736809" y="220064"/>
                  </a:cubicBezTo>
                  <a:cubicBezTo>
                    <a:pt x="730842" y="204311"/>
                    <a:pt x="725114" y="188319"/>
                    <a:pt x="718669" y="172566"/>
                  </a:cubicBezTo>
                  <a:cubicBezTo>
                    <a:pt x="711986" y="156814"/>
                    <a:pt x="705065" y="141061"/>
                    <a:pt x="698382" y="125308"/>
                  </a:cubicBezTo>
                  <a:cubicBezTo>
                    <a:pt x="691460" y="109555"/>
                    <a:pt x="684777" y="93563"/>
                    <a:pt x="677855" y="77571"/>
                  </a:cubicBezTo>
                  <a:cubicBezTo>
                    <a:pt x="674513" y="69695"/>
                    <a:pt x="670933" y="61580"/>
                    <a:pt x="667353" y="53703"/>
                  </a:cubicBezTo>
                  <a:cubicBezTo>
                    <a:pt x="663534" y="45827"/>
                    <a:pt x="659715" y="37950"/>
                    <a:pt x="655896" y="30074"/>
                  </a:cubicBezTo>
                  <a:cubicBezTo>
                    <a:pt x="650884" y="20049"/>
                    <a:pt x="645872" y="10025"/>
                    <a:pt x="641098" y="0"/>
                  </a:cubicBezTo>
                  <a:lnTo>
                    <a:pt x="0" y="288566"/>
                  </a:lnTo>
                  <a:cubicBezTo>
                    <a:pt x="3103" y="295487"/>
                    <a:pt x="5728" y="302170"/>
                    <a:pt x="8354" y="308853"/>
                  </a:cubicBezTo>
                  <a:close/>
                </a:path>
              </a:pathLst>
            </a:custGeom>
            <a:solidFill>
              <a:srgbClr val="FFFFFF">
                <a:alpha val="25000"/>
              </a:srgbClr>
            </a:solidFill>
            <a:ln w="23835" cap="flat">
              <a:noFill/>
              <a:prstDash val="solid"/>
              <a:miter/>
            </a:ln>
          </p:spPr>
          <p:txBody>
            <a:bodyPr rtlCol="0" anchor="ctr"/>
            <a:lstStyle/>
            <a:p>
              <a:pPr>
                <a:buClr>
                  <a:srgbClr val="000000"/>
                </a:buClr>
              </a:pPr>
              <a:endParaRPr lang="en-US" sz="1400" kern="0">
                <a:solidFill>
                  <a:srgbClr val="000000"/>
                </a:solidFill>
                <a:latin typeface="Arial"/>
                <a:cs typeface="Arial"/>
                <a:sym typeface="Arial"/>
              </a:endParaRPr>
            </a:p>
          </p:txBody>
        </p:sp>
        <p:sp>
          <p:nvSpPr>
            <p:cNvPr id="27" name="Freeform: Shape 26">
              <a:extLst>
                <a:ext uri="{FF2B5EF4-FFF2-40B4-BE49-F238E27FC236}">
                  <a16:creationId xmlns:a16="http://schemas.microsoft.com/office/drawing/2014/main" id="{14DC1EDC-D2A2-4205-8A54-3A97731D062C}"/>
                </a:ext>
              </a:extLst>
            </p:cNvPr>
            <p:cNvSpPr/>
            <p:nvPr/>
          </p:nvSpPr>
          <p:spPr>
            <a:xfrm>
              <a:off x="7923846" y="3329879"/>
              <a:ext cx="906989" cy="883121"/>
            </a:xfrm>
            <a:custGeom>
              <a:avLst/>
              <a:gdLst>
                <a:gd name="connsiteX0" fmla="*/ 138912 w 906988"/>
                <a:gd name="connsiteY0" fmla="*/ 239 h 883120"/>
                <a:gd name="connsiteX1" fmla="*/ 130320 w 906988"/>
                <a:gd name="connsiteY1" fmla="*/ 98337 h 883120"/>
                <a:gd name="connsiteX2" fmla="*/ 123875 w 906988"/>
                <a:gd name="connsiteY2" fmla="*/ 147744 h 883120"/>
                <a:gd name="connsiteX3" fmla="*/ 116238 w 906988"/>
                <a:gd name="connsiteY3" fmla="*/ 194764 h 883120"/>
                <a:gd name="connsiteX4" fmla="*/ 99530 w 906988"/>
                <a:gd name="connsiteY4" fmla="*/ 281644 h 883120"/>
                <a:gd name="connsiteX5" fmla="*/ 26732 w 906988"/>
                <a:gd name="connsiteY5" fmla="*/ 530111 h 883120"/>
                <a:gd name="connsiteX6" fmla="*/ 1909 w 906988"/>
                <a:gd name="connsiteY6" fmla="*/ 593361 h 883120"/>
                <a:gd name="connsiteX7" fmla="*/ 0 w 906988"/>
                <a:gd name="connsiteY7" fmla="*/ 598374 h 883120"/>
                <a:gd name="connsiteX8" fmla="*/ 797911 w 906988"/>
                <a:gd name="connsiteY8" fmla="*/ 901022 h 883120"/>
                <a:gd name="connsiteX9" fmla="*/ 805788 w 906988"/>
                <a:gd name="connsiteY9" fmla="*/ 875244 h 883120"/>
                <a:gd name="connsiteX10" fmla="*/ 833475 w 906988"/>
                <a:gd name="connsiteY10" fmla="*/ 780488 h 883120"/>
                <a:gd name="connsiteX11" fmla="*/ 906273 w 906988"/>
                <a:gd name="connsiteY11" fmla="*/ 414112 h 883120"/>
                <a:gd name="connsiteX12" fmla="*/ 919161 w 906988"/>
                <a:gd name="connsiteY12" fmla="*/ 287850 h 883120"/>
                <a:gd name="connsiteX13" fmla="*/ 923935 w 906988"/>
                <a:gd name="connsiteY13" fmla="*/ 220064 h 883120"/>
                <a:gd name="connsiteX14" fmla="*/ 926799 w 906988"/>
                <a:gd name="connsiteY14" fmla="*/ 149176 h 883120"/>
                <a:gd name="connsiteX15" fmla="*/ 926799 w 906988"/>
                <a:gd name="connsiteY15" fmla="*/ 0 h 883120"/>
                <a:gd name="connsiteX16" fmla="*/ 138912 w 906988"/>
                <a:gd name="connsiteY16" fmla="*/ 239 h 88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6988" h="883120">
                  <a:moveTo>
                    <a:pt x="138912" y="239"/>
                  </a:moveTo>
                  <a:cubicBezTo>
                    <a:pt x="136764" y="34131"/>
                    <a:pt x="133661" y="67069"/>
                    <a:pt x="130320" y="98337"/>
                  </a:cubicBezTo>
                  <a:cubicBezTo>
                    <a:pt x="128172" y="115044"/>
                    <a:pt x="126024" y="131513"/>
                    <a:pt x="123875" y="147744"/>
                  </a:cubicBezTo>
                  <a:cubicBezTo>
                    <a:pt x="121727" y="163735"/>
                    <a:pt x="118625" y="179488"/>
                    <a:pt x="116238" y="194764"/>
                  </a:cubicBezTo>
                  <a:cubicBezTo>
                    <a:pt x="111703" y="225315"/>
                    <a:pt x="104781" y="254196"/>
                    <a:pt x="99530" y="281644"/>
                  </a:cubicBezTo>
                  <a:cubicBezTo>
                    <a:pt x="75662" y="391199"/>
                    <a:pt x="47497" y="474260"/>
                    <a:pt x="26732" y="530111"/>
                  </a:cubicBezTo>
                  <a:cubicBezTo>
                    <a:pt x="17185" y="558276"/>
                    <a:pt x="7399" y="579041"/>
                    <a:pt x="1909" y="593361"/>
                  </a:cubicBezTo>
                  <a:cubicBezTo>
                    <a:pt x="1193" y="595271"/>
                    <a:pt x="477" y="596703"/>
                    <a:pt x="0" y="598374"/>
                  </a:cubicBezTo>
                  <a:lnTo>
                    <a:pt x="797911" y="901022"/>
                  </a:lnTo>
                  <a:cubicBezTo>
                    <a:pt x="799582" y="895771"/>
                    <a:pt x="802208" y="887178"/>
                    <a:pt x="805788" y="875244"/>
                  </a:cubicBezTo>
                  <a:cubicBezTo>
                    <a:pt x="811993" y="853763"/>
                    <a:pt x="822734" y="822496"/>
                    <a:pt x="833475" y="780488"/>
                  </a:cubicBezTo>
                  <a:cubicBezTo>
                    <a:pt x="856388" y="697188"/>
                    <a:pt x="886223" y="573551"/>
                    <a:pt x="906273" y="414112"/>
                  </a:cubicBezTo>
                  <a:cubicBezTo>
                    <a:pt x="910569" y="374013"/>
                    <a:pt x="916297" y="332244"/>
                    <a:pt x="919161" y="287850"/>
                  </a:cubicBezTo>
                  <a:cubicBezTo>
                    <a:pt x="920832" y="265652"/>
                    <a:pt x="922980" y="243216"/>
                    <a:pt x="923935" y="220064"/>
                  </a:cubicBezTo>
                  <a:cubicBezTo>
                    <a:pt x="924890" y="196912"/>
                    <a:pt x="925844" y="173283"/>
                    <a:pt x="926799" y="149176"/>
                  </a:cubicBezTo>
                  <a:cubicBezTo>
                    <a:pt x="927992" y="101201"/>
                    <a:pt x="927992" y="51555"/>
                    <a:pt x="926799" y="0"/>
                  </a:cubicBezTo>
                  <a:lnTo>
                    <a:pt x="138912" y="239"/>
                  </a:lnTo>
                  <a:close/>
                </a:path>
              </a:pathLst>
            </a:custGeom>
            <a:solidFill>
              <a:srgbClr val="FFFFFF">
                <a:alpha val="25000"/>
              </a:srgbClr>
            </a:solidFill>
            <a:ln w="23835" cap="flat">
              <a:noFill/>
              <a:prstDash val="solid"/>
              <a:miter/>
            </a:ln>
          </p:spPr>
          <p:txBody>
            <a:bodyPr rtlCol="0" anchor="ctr"/>
            <a:lstStyle/>
            <a:p>
              <a:pPr>
                <a:buClr>
                  <a:srgbClr val="000000"/>
                </a:buClr>
              </a:pPr>
              <a:endParaRPr lang="en-US" sz="1400" kern="0">
                <a:solidFill>
                  <a:srgbClr val="000000"/>
                </a:solidFill>
                <a:latin typeface="Arial"/>
                <a:cs typeface="Arial"/>
                <a:sym typeface="Arial"/>
              </a:endParaRPr>
            </a:p>
          </p:txBody>
        </p:sp>
        <p:sp>
          <p:nvSpPr>
            <p:cNvPr id="28" name="Freeform: Shape 27">
              <a:extLst>
                <a:ext uri="{FF2B5EF4-FFF2-40B4-BE49-F238E27FC236}">
                  <a16:creationId xmlns:a16="http://schemas.microsoft.com/office/drawing/2014/main" id="{B7341B28-B394-4E1D-8C59-5A0862008E8E}"/>
                </a:ext>
              </a:extLst>
            </p:cNvPr>
            <p:cNvSpPr/>
            <p:nvPr/>
          </p:nvSpPr>
          <p:spPr>
            <a:xfrm>
              <a:off x="6163333" y="768522"/>
              <a:ext cx="811516" cy="596703"/>
            </a:xfrm>
            <a:custGeom>
              <a:avLst/>
              <a:gdLst>
                <a:gd name="connsiteX0" fmla="*/ 312911 w 811516"/>
                <a:gd name="connsiteY0" fmla="*/ 517768 h 596703"/>
                <a:gd name="connsiteX1" fmla="*/ 637756 w 811516"/>
                <a:gd name="connsiteY1" fmla="*/ 614434 h 596703"/>
                <a:gd name="connsiteX2" fmla="*/ 829656 w 811516"/>
                <a:gd name="connsiteY2" fmla="*/ 108907 h 596703"/>
                <a:gd name="connsiteX3" fmla="*/ 391676 w 811516"/>
                <a:gd name="connsiteY3" fmla="*/ 17254 h 596703"/>
                <a:gd name="connsiteX4" fmla="*/ 0 w 811516"/>
                <a:gd name="connsiteY4" fmla="*/ 1740 h 596703"/>
                <a:gd name="connsiteX5" fmla="*/ 0 w 811516"/>
                <a:gd name="connsiteY5" fmla="*/ 478147 h 596703"/>
                <a:gd name="connsiteX6" fmla="*/ 312911 w 811516"/>
                <a:gd name="connsiteY6" fmla="*/ 517768 h 596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1516" h="596703">
                  <a:moveTo>
                    <a:pt x="312911" y="517768"/>
                  </a:moveTo>
                  <a:cubicBezTo>
                    <a:pt x="425091" y="540921"/>
                    <a:pt x="533691" y="573620"/>
                    <a:pt x="637756" y="614434"/>
                  </a:cubicBezTo>
                  <a:lnTo>
                    <a:pt x="829656" y="108907"/>
                  </a:lnTo>
                  <a:cubicBezTo>
                    <a:pt x="687640" y="65945"/>
                    <a:pt x="540852" y="34916"/>
                    <a:pt x="391676" y="17254"/>
                  </a:cubicBezTo>
                  <a:cubicBezTo>
                    <a:pt x="262072" y="1978"/>
                    <a:pt x="130797" y="-3034"/>
                    <a:pt x="0" y="1740"/>
                  </a:cubicBezTo>
                  <a:lnTo>
                    <a:pt x="0" y="478147"/>
                  </a:lnTo>
                  <a:cubicBezTo>
                    <a:pt x="105974" y="483160"/>
                    <a:pt x="210755" y="496526"/>
                    <a:pt x="312911" y="517768"/>
                  </a:cubicBezTo>
                  <a:close/>
                </a:path>
              </a:pathLst>
            </a:custGeom>
            <a:solidFill>
              <a:srgbClr val="FFFFFF">
                <a:alpha val="25000"/>
              </a:srgbClr>
            </a:solidFill>
            <a:ln w="23835" cap="flat">
              <a:noFill/>
              <a:prstDash val="solid"/>
              <a:miter/>
            </a:ln>
          </p:spPr>
          <p:txBody>
            <a:bodyPr rtlCol="0" anchor="ctr"/>
            <a:lstStyle/>
            <a:p>
              <a:pPr>
                <a:buClr>
                  <a:srgbClr val="000000"/>
                </a:buClr>
              </a:pPr>
              <a:endParaRPr lang="en-US" sz="1400" kern="0">
                <a:solidFill>
                  <a:srgbClr val="000000"/>
                </a:solidFill>
                <a:latin typeface="Arial"/>
                <a:cs typeface="Arial"/>
                <a:sym typeface="Arial"/>
              </a:endParaRPr>
            </a:p>
          </p:txBody>
        </p:sp>
        <p:sp>
          <p:nvSpPr>
            <p:cNvPr id="29" name="Freeform: Shape 28">
              <a:extLst>
                <a:ext uri="{FF2B5EF4-FFF2-40B4-BE49-F238E27FC236}">
                  <a16:creationId xmlns:a16="http://schemas.microsoft.com/office/drawing/2014/main" id="{50D60849-AA76-4512-A906-0A1FB27F7BC0}"/>
                </a:ext>
              </a:extLst>
            </p:cNvPr>
            <p:cNvSpPr/>
            <p:nvPr/>
          </p:nvSpPr>
          <p:spPr>
            <a:xfrm>
              <a:off x="7563198" y="1461005"/>
              <a:ext cx="978593" cy="978593"/>
            </a:xfrm>
            <a:custGeom>
              <a:avLst/>
              <a:gdLst>
                <a:gd name="connsiteX0" fmla="*/ 155620 w 978593"/>
                <a:gd name="connsiteY0" fmla="*/ 642530 h 978593"/>
                <a:gd name="connsiteX1" fmla="*/ 321265 w 978593"/>
                <a:gd name="connsiteY1" fmla="*/ 930618 h 978593"/>
                <a:gd name="connsiteX2" fmla="*/ 343462 w 978593"/>
                <a:gd name="connsiteY2" fmla="*/ 980025 h 978593"/>
                <a:gd name="connsiteX3" fmla="*/ 978593 w 978593"/>
                <a:gd name="connsiteY3" fmla="*/ 694324 h 978593"/>
                <a:gd name="connsiteX4" fmla="*/ 930857 w 978593"/>
                <a:gd name="connsiteY4" fmla="*/ 608398 h 978593"/>
                <a:gd name="connsiteX5" fmla="*/ 674990 w 978593"/>
                <a:gd name="connsiteY5" fmla="*/ 241784 h 978593"/>
                <a:gd name="connsiteX6" fmla="*/ 446334 w 978593"/>
                <a:gd name="connsiteY6" fmla="*/ 0 h 978593"/>
                <a:gd name="connsiteX7" fmla="*/ 0 w 978593"/>
                <a:gd name="connsiteY7" fmla="*/ 446334 h 978593"/>
                <a:gd name="connsiteX8" fmla="*/ 155620 w 978593"/>
                <a:gd name="connsiteY8" fmla="*/ 642530 h 97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8593" h="978593">
                  <a:moveTo>
                    <a:pt x="155620" y="642530"/>
                  </a:moveTo>
                  <a:cubicBezTo>
                    <a:pt x="221019" y="736809"/>
                    <a:pt x="275915" y="833714"/>
                    <a:pt x="321265" y="930618"/>
                  </a:cubicBezTo>
                  <a:cubicBezTo>
                    <a:pt x="328664" y="947326"/>
                    <a:pt x="336063" y="963556"/>
                    <a:pt x="343462" y="980025"/>
                  </a:cubicBezTo>
                  <a:lnTo>
                    <a:pt x="978593" y="694324"/>
                  </a:lnTo>
                  <a:cubicBezTo>
                    <a:pt x="962840" y="665921"/>
                    <a:pt x="946848" y="637279"/>
                    <a:pt x="930857" y="608398"/>
                  </a:cubicBezTo>
                  <a:cubicBezTo>
                    <a:pt x="858059" y="483091"/>
                    <a:pt x="772850" y="359454"/>
                    <a:pt x="674990" y="241784"/>
                  </a:cubicBezTo>
                  <a:cubicBezTo>
                    <a:pt x="605057" y="157768"/>
                    <a:pt x="528679" y="76855"/>
                    <a:pt x="446334" y="0"/>
                  </a:cubicBezTo>
                  <a:lnTo>
                    <a:pt x="0" y="446334"/>
                  </a:lnTo>
                  <a:cubicBezTo>
                    <a:pt x="57283" y="509346"/>
                    <a:pt x="109077" y="575222"/>
                    <a:pt x="155620" y="642530"/>
                  </a:cubicBezTo>
                  <a:close/>
                </a:path>
              </a:pathLst>
            </a:custGeom>
            <a:solidFill>
              <a:srgbClr val="FFFFFF">
                <a:alpha val="25000"/>
              </a:srgbClr>
            </a:solidFill>
            <a:ln w="23835" cap="flat">
              <a:noFill/>
              <a:prstDash val="solid"/>
              <a:miter/>
            </a:ln>
          </p:spPr>
          <p:txBody>
            <a:bodyPr rtlCol="0" anchor="ctr"/>
            <a:lstStyle/>
            <a:p>
              <a:pPr>
                <a:buClr>
                  <a:srgbClr val="000000"/>
                </a:buClr>
              </a:pPr>
              <a:endParaRPr lang="en-US" sz="1400" kern="0">
                <a:solidFill>
                  <a:srgbClr val="000000"/>
                </a:solidFill>
                <a:latin typeface="Arial"/>
                <a:cs typeface="Arial"/>
                <a:sym typeface="Arial"/>
              </a:endParaRPr>
            </a:p>
          </p:txBody>
        </p:sp>
        <p:sp>
          <p:nvSpPr>
            <p:cNvPr id="30" name="Freeform: Shape 29">
              <a:extLst>
                <a:ext uri="{FF2B5EF4-FFF2-40B4-BE49-F238E27FC236}">
                  <a16:creationId xmlns:a16="http://schemas.microsoft.com/office/drawing/2014/main" id="{EA6DCD71-E517-4A15-B591-3966A45BF720}"/>
                </a:ext>
              </a:extLst>
            </p:cNvPr>
            <p:cNvSpPr/>
            <p:nvPr/>
          </p:nvSpPr>
          <p:spPr>
            <a:xfrm>
              <a:off x="5149176" y="774319"/>
              <a:ext cx="930857" cy="596703"/>
            </a:xfrm>
            <a:custGeom>
              <a:avLst/>
              <a:gdLst>
                <a:gd name="connsiteX0" fmla="*/ 161110 w 930856"/>
                <a:gd name="connsiteY0" fmla="*/ 610785 h 596703"/>
                <a:gd name="connsiteX1" fmla="*/ 497173 w 930856"/>
                <a:gd name="connsiteY1" fmla="*/ 512449 h 596703"/>
                <a:gd name="connsiteX2" fmla="*/ 606012 w 930856"/>
                <a:gd name="connsiteY2" fmla="*/ 492877 h 596703"/>
                <a:gd name="connsiteX3" fmla="*/ 620094 w 930856"/>
                <a:gd name="connsiteY3" fmla="*/ 490490 h 596703"/>
                <a:gd name="connsiteX4" fmla="*/ 632505 w 930856"/>
                <a:gd name="connsiteY4" fmla="*/ 489058 h 596703"/>
                <a:gd name="connsiteX5" fmla="*/ 657567 w 930856"/>
                <a:gd name="connsiteY5" fmla="*/ 486194 h 596703"/>
                <a:gd name="connsiteX6" fmla="*/ 707213 w 930856"/>
                <a:gd name="connsiteY6" fmla="*/ 480227 h 596703"/>
                <a:gd name="connsiteX7" fmla="*/ 732990 w 930856"/>
                <a:gd name="connsiteY7" fmla="*/ 477840 h 596703"/>
                <a:gd name="connsiteX8" fmla="*/ 759245 w 930856"/>
                <a:gd name="connsiteY8" fmla="*/ 475930 h 596703"/>
                <a:gd name="connsiteX9" fmla="*/ 811755 w 930856"/>
                <a:gd name="connsiteY9" fmla="*/ 472112 h 596703"/>
                <a:gd name="connsiteX10" fmla="*/ 916536 w 930856"/>
                <a:gd name="connsiteY10" fmla="*/ 469486 h 596703"/>
                <a:gd name="connsiteX11" fmla="*/ 932766 w 930856"/>
                <a:gd name="connsiteY11" fmla="*/ 469725 h 596703"/>
                <a:gd name="connsiteX12" fmla="*/ 932766 w 930856"/>
                <a:gd name="connsiteY12" fmla="*/ 0 h 596703"/>
                <a:gd name="connsiteX13" fmla="*/ 894577 w 930856"/>
                <a:gd name="connsiteY13" fmla="*/ 2864 h 596703"/>
                <a:gd name="connsiteX14" fmla="*/ 767121 w 930856"/>
                <a:gd name="connsiteY14" fmla="*/ 17185 h 596703"/>
                <a:gd name="connsiteX15" fmla="*/ 703394 w 930856"/>
                <a:gd name="connsiteY15" fmla="*/ 27448 h 596703"/>
                <a:gd name="connsiteX16" fmla="*/ 671888 w 930856"/>
                <a:gd name="connsiteY16" fmla="*/ 32461 h 596703"/>
                <a:gd name="connsiteX17" fmla="*/ 639904 w 930856"/>
                <a:gd name="connsiteY17" fmla="*/ 38189 h 596703"/>
                <a:gd name="connsiteX18" fmla="*/ 574506 w 930856"/>
                <a:gd name="connsiteY18" fmla="*/ 51794 h 596703"/>
                <a:gd name="connsiteX19" fmla="*/ 542045 w 930856"/>
                <a:gd name="connsiteY19" fmla="*/ 58716 h 596703"/>
                <a:gd name="connsiteX20" fmla="*/ 525815 w 930856"/>
                <a:gd name="connsiteY20" fmla="*/ 62296 h 596703"/>
                <a:gd name="connsiteX21" fmla="*/ 511255 w 930856"/>
                <a:gd name="connsiteY21" fmla="*/ 66115 h 596703"/>
                <a:gd name="connsiteX22" fmla="*/ 454926 w 930856"/>
                <a:gd name="connsiteY22" fmla="*/ 81152 h 596703"/>
                <a:gd name="connsiteX23" fmla="*/ 426762 w 930856"/>
                <a:gd name="connsiteY23" fmla="*/ 88789 h 596703"/>
                <a:gd name="connsiteX24" fmla="*/ 412680 w 930856"/>
                <a:gd name="connsiteY24" fmla="*/ 92608 h 596703"/>
                <a:gd name="connsiteX25" fmla="*/ 409100 w 930856"/>
                <a:gd name="connsiteY25" fmla="*/ 93563 h 596703"/>
                <a:gd name="connsiteX26" fmla="*/ 400030 w 930856"/>
                <a:gd name="connsiteY26" fmla="*/ 95950 h 596703"/>
                <a:gd name="connsiteX27" fmla="*/ 392392 w 930856"/>
                <a:gd name="connsiteY27" fmla="*/ 98337 h 596703"/>
                <a:gd name="connsiteX28" fmla="*/ 0 w 930856"/>
                <a:gd name="connsiteY28" fmla="*/ 251331 h 596703"/>
                <a:gd name="connsiteX29" fmla="*/ 161110 w 930856"/>
                <a:gd name="connsiteY29" fmla="*/ 610785 h 596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30856" h="596703">
                  <a:moveTo>
                    <a:pt x="161110" y="610785"/>
                  </a:moveTo>
                  <a:cubicBezTo>
                    <a:pt x="270187" y="568539"/>
                    <a:pt x="382845" y="535362"/>
                    <a:pt x="497173" y="512449"/>
                  </a:cubicBezTo>
                  <a:lnTo>
                    <a:pt x="606012" y="492877"/>
                  </a:lnTo>
                  <a:cubicBezTo>
                    <a:pt x="610547" y="492161"/>
                    <a:pt x="615798" y="490967"/>
                    <a:pt x="620094" y="490490"/>
                  </a:cubicBezTo>
                  <a:lnTo>
                    <a:pt x="632505" y="489058"/>
                  </a:lnTo>
                  <a:lnTo>
                    <a:pt x="657567" y="486194"/>
                  </a:lnTo>
                  <a:lnTo>
                    <a:pt x="707213" y="480227"/>
                  </a:lnTo>
                  <a:cubicBezTo>
                    <a:pt x="715328" y="479033"/>
                    <a:pt x="724159" y="478556"/>
                    <a:pt x="732990" y="477840"/>
                  </a:cubicBezTo>
                  <a:lnTo>
                    <a:pt x="759245" y="475930"/>
                  </a:lnTo>
                  <a:lnTo>
                    <a:pt x="811755" y="472112"/>
                  </a:lnTo>
                  <a:cubicBezTo>
                    <a:pt x="846602" y="470441"/>
                    <a:pt x="881688" y="470441"/>
                    <a:pt x="916536" y="469486"/>
                  </a:cubicBezTo>
                  <a:cubicBezTo>
                    <a:pt x="921787" y="469486"/>
                    <a:pt x="927276" y="469725"/>
                    <a:pt x="932766" y="469725"/>
                  </a:cubicBezTo>
                  <a:lnTo>
                    <a:pt x="932766" y="0"/>
                  </a:lnTo>
                  <a:cubicBezTo>
                    <a:pt x="920116" y="955"/>
                    <a:pt x="907227" y="1671"/>
                    <a:pt x="894577" y="2864"/>
                  </a:cubicBezTo>
                  <a:cubicBezTo>
                    <a:pt x="852092" y="7638"/>
                    <a:pt x="809368" y="11218"/>
                    <a:pt x="767121" y="17185"/>
                  </a:cubicBezTo>
                  <a:lnTo>
                    <a:pt x="703394" y="27448"/>
                  </a:lnTo>
                  <a:lnTo>
                    <a:pt x="671888" y="32461"/>
                  </a:lnTo>
                  <a:cubicBezTo>
                    <a:pt x="661386" y="34131"/>
                    <a:pt x="650884" y="35802"/>
                    <a:pt x="639904" y="38189"/>
                  </a:cubicBezTo>
                  <a:lnTo>
                    <a:pt x="574506" y="51794"/>
                  </a:lnTo>
                  <a:lnTo>
                    <a:pt x="542045" y="58716"/>
                  </a:lnTo>
                  <a:lnTo>
                    <a:pt x="525815" y="62296"/>
                  </a:lnTo>
                  <a:cubicBezTo>
                    <a:pt x="520325" y="63489"/>
                    <a:pt x="516268" y="64683"/>
                    <a:pt x="511255" y="66115"/>
                  </a:cubicBezTo>
                  <a:lnTo>
                    <a:pt x="454926" y="81152"/>
                  </a:lnTo>
                  <a:lnTo>
                    <a:pt x="426762" y="88789"/>
                  </a:lnTo>
                  <a:lnTo>
                    <a:pt x="412680" y="92608"/>
                  </a:lnTo>
                  <a:lnTo>
                    <a:pt x="409100" y="93563"/>
                  </a:lnTo>
                  <a:cubicBezTo>
                    <a:pt x="397404" y="96427"/>
                    <a:pt x="403610" y="94995"/>
                    <a:pt x="400030" y="95950"/>
                  </a:cubicBezTo>
                  <a:lnTo>
                    <a:pt x="392392" y="98337"/>
                  </a:lnTo>
                  <a:cubicBezTo>
                    <a:pt x="257060" y="138196"/>
                    <a:pt x="125546" y="189752"/>
                    <a:pt x="0" y="251331"/>
                  </a:cubicBezTo>
                  <a:lnTo>
                    <a:pt x="161110" y="610785"/>
                  </a:lnTo>
                  <a:close/>
                </a:path>
              </a:pathLst>
            </a:custGeom>
            <a:solidFill>
              <a:srgbClr val="FFFFFF"/>
            </a:solidFill>
            <a:ln w="23835" cap="flat">
              <a:noFill/>
              <a:prstDash val="solid"/>
              <a:miter/>
            </a:ln>
          </p:spPr>
          <p:txBody>
            <a:bodyPr rtlCol="0" anchor="ctr"/>
            <a:lstStyle/>
            <a:p>
              <a:pPr>
                <a:buClr>
                  <a:srgbClr val="000000"/>
                </a:buClr>
              </a:pPr>
              <a:endParaRPr lang="en-US" sz="1400" kern="0">
                <a:solidFill>
                  <a:srgbClr val="000000"/>
                </a:solidFill>
                <a:latin typeface="Arial"/>
                <a:cs typeface="Arial"/>
                <a:sym typeface="Arial"/>
              </a:endParaRPr>
            </a:p>
          </p:txBody>
        </p:sp>
        <p:sp>
          <p:nvSpPr>
            <p:cNvPr id="31" name="Freeform: Shape 30">
              <a:extLst>
                <a:ext uri="{FF2B5EF4-FFF2-40B4-BE49-F238E27FC236}">
                  <a16:creationId xmlns:a16="http://schemas.microsoft.com/office/drawing/2014/main" id="{7A5299B5-27E9-4E05-9251-21FF2321BC5D}"/>
                </a:ext>
              </a:extLst>
            </p:cNvPr>
            <p:cNvSpPr/>
            <p:nvPr/>
          </p:nvSpPr>
          <p:spPr>
            <a:xfrm>
              <a:off x="4440054" y="1063123"/>
              <a:ext cx="787648" cy="692176"/>
            </a:xfrm>
            <a:custGeom>
              <a:avLst/>
              <a:gdLst>
                <a:gd name="connsiteX0" fmla="*/ 228895 w 787648"/>
                <a:gd name="connsiteY0" fmla="*/ 714134 h 692175"/>
                <a:gd name="connsiteX1" fmla="*/ 428672 w 787648"/>
                <a:gd name="connsiteY1" fmla="*/ 556366 h 692175"/>
                <a:gd name="connsiteX2" fmla="*/ 794331 w 787648"/>
                <a:gd name="connsiteY2" fmla="*/ 353010 h 692175"/>
                <a:gd name="connsiteX3" fmla="*/ 635608 w 787648"/>
                <a:gd name="connsiteY3" fmla="*/ 0 h 692175"/>
                <a:gd name="connsiteX4" fmla="*/ 217439 w 787648"/>
                <a:gd name="connsiteY4" fmla="*/ 280689 h 692175"/>
                <a:gd name="connsiteX5" fmla="*/ 0 w 787648"/>
                <a:gd name="connsiteY5" fmla="*/ 485239 h 692175"/>
                <a:gd name="connsiteX6" fmla="*/ 228895 w 787648"/>
                <a:gd name="connsiteY6" fmla="*/ 714134 h 692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7648" h="692175">
                  <a:moveTo>
                    <a:pt x="228895" y="714134"/>
                  </a:moveTo>
                  <a:cubicBezTo>
                    <a:pt x="292146" y="657806"/>
                    <a:pt x="358738" y="605057"/>
                    <a:pt x="428672" y="556366"/>
                  </a:cubicBezTo>
                  <a:cubicBezTo>
                    <a:pt x="543238" y="476646"/>
                    <a:pt x="665921" y="408384"/>
                    <a:pt x="794331" y="353010"/>
                  </a:cubicBezTo>
                  <a:lnTo>
                    <a:pt x="635608" y="0"/>
                  </a:lnTo>
                  <a:cubicBezTo>
                    <a:pt x="485716" y="79720"/>
                    <a:pt x="345133" y="173999"/>
                    <a:pt x="217439" y="280689"/>
                  </a:cubicBezTo>
                  <a:cubicBezTo>
                    <a:pt x="140106" y="344894"/>
                    <a:pt x="67785" y="413396"/>
                    <a:pt x="0" y="485239"/>
                  </a:cubicBezTo>
                  <a:lnTo>
                    <a:pt x="228895" y="714134"/>
                  </a:lnTo>
                  <a:close/>
                </a:path>
              </a:pathLst>
            </a:custGeom>
            <a:solidFill>
              <a:srgbClr val="FFFFFF"/>
            </a:solidFill>
            <a:ln w="23835" cap="flat">
              <a:noFill/>
              <a:prstDash val="solid"/>
              <a:miter/>
            </a:ln>
          </p:spPr>
          <p:txBody>
            <a:bodyPr rtlCol="0" anchor="ctr"/>
            <a:lstStyle/>
            <a:p>
              <a:pPr>
                <a:buClr>
                  <a:srgbClr val="000000"/>
                </a:buClr>
              </a:pPr>
              <a:endParaRPr lang="en-US" sz="1400" kern="0">
                <a:solidFill>
                  <a:srgbClr val="000000"/>
                </a:solidFill>
                <a:latin typeface="Arial"/>
                <a:cs typeface="Arial"/>
                <a:sym typeface="Arial"/>
              </a:endParaRPr>
            </a:p>
          </p:txBody>
        </p:sp>
        <p:sp>
          <p:nvSpPr>
            <p:cNvPr id="32" name="Freeform: Shape 31">
              <a:extLst>
                <a:ext uri="{FF2B5EF4-FFF2-40B4-BE49-F238E27FC236}">
                  <a16:creationId xmlns:a16="http://schemas.microsoft.com/office/drawing/2014/main" id="{6B0E872A-3FD7-4F9A-B177-D0BFAE4BEA67}"/>
                </a:ext>
              </a:extLst>
            </p:cNvPr>
            <p:cNvSpPr/>
            <p:nvPr/>
          </p:nvSpPr>
          <p:spPr>
            <a:xfrm>
              <a:off x="6876990" y="902252"/>
              <a:ext cx="1050197" cy="930857"/>
            </a:xfrm>
            <a:custGeom>
              <a:avLst/>
              <a:gdLst>
                <a:gd name="connsiteX0" fmla="*/ 326038 w 1050197"/>
                <a:gd name="connsiteY0" fmla="*/ 691698 h 930856"/>
                <a:gd name="connsiteX1" fmla="*/ 614604 w 1050197"/>
                <a:gd name="connsiteY1" fmla="*/ 929425 h 930856"/>
                <a:gd name="connsiteX2" fmla="*/ 630118 w 1050197"/>
                <a:gd name="connsiteY2" fmla="*/ 945178 h 930856"/>
                <a:gd name="connsiteX3" fmla="*/ 1071679 w 1050197"/>
                <a:gd name="connsiteY3" fmla="*/ 503617 h 930856"/>
                <a:gd name="connsiteX4" fmla="*/ 1030387 w 1050197"/>
                <a:gd name="connsiteY4" fmla="*/ 468293 h 930856"/>
                <a:gd name="connsiteX5" fmla="*/ 630118 w 1050197"/>
                <a:gd name="connsiteY5" fmla="*/ 193093 h 930856"/>
                <a:gd name="connsiteX6" fmla="*/ 194287 w 1050197"/>
                <a:gd name="connsiteY6" fmla="*/ 0 h 930856"/>
                <a:gd name="connsiteX7" fmla="*/ 0 w 1050197"/>
                <a:gd name="connsiteY7" fmla="*/ 511971 h 930856"/>
                <a:gd name="connsiteX8" fmla="*/ 326038 w 1050197"/>
                <a:gd name="connsiteY8" fmla="*/ 691698 h 930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197" h="930856">
                  <a:moveTo>
                    <a:pt x="326038" y="691698"/>
                  </a:moveTo>
                  <a:cubicBezTo>
                    <a:pt x="431774" y="763303"/>
                    <a:pt x="528201" y="843500"/>
                    <a:pt x="614604" y="929425"/>
                  </a:cubicBezTo>
                  <a:cubicBezTo>
                    <a:pt x="619855" y="934676"/>
                    <a:pt x="624867" y="939927"/>
                    <a:pt x="630118" y="945178"/>
                  </a:cubicBezTo>
                  <a:lnTo>
                    <a:pt x="1071679" y="503617"/>
                  </a:lnTo>
                  <a:cubicBezTo>
                    <a:pt x="1058074" y="491683"/>
                    <a:pt x="1044230" y="479988"/>
                    <a:pt x="1030387" y="468293"/>
                  </a:cubicBezTo>
                  <a:cubicBezTo>
                    <a:pt x="907943" y="366137"/>
                    <a:pt x="773805" y="273290"/>
                    <a:pt x="630118" y="193093"/>
                  </a:cubicBezTo>
                  <a:cubicBezTo>
                    <a:pt x="492877" y="116238"/>
                    <a:pt x="346565" y="51316"/>
                    <a:pt x="194287" y="0"/>
                  </a:cubicBezTo>
                  <a:lnTo>
                    <a:pt x="0" y="511971"/>
                  </a:lnTo>
                  <a:cubicBezTo>
                    <a:pt x="115999" y="562572"/>
                    <a:pt x="225315" y="623197"/>
                    <a:pt x="326038" y="691698"/>
                  </a:cubicBezTo>
                  <a:close/>
                </a:path>
              </a:pathLst>
            </a:custGeom>
            <a:solidFill>
              <a:srgbClr val="FFFFFF">
                <a:alpha val="25000"/>
              </a:srgbClr>
            </a:solidFill>
            <a:ln w="23835" cap="flat">
              <a:noFill/>
              <a:prstDash val="solid"/>
              <a:miter/>
            </a:ln>
          </p:spPr>
          <p:txBody>
            <a:bodyPr rtlCol="0" anchor="ctr"/>
            <a:lstStyle/>
            <a:p>
              <a:pPr>
                <a:buClr>
                  <a:srgbClr val="000000"/>
                </a:buClr>
              </a:pPr>
              <a:endParaRPr lang="en-US" sz="1400" kern="0">
                <a:solidFill>
                  <a:srgbClr val="000000"/>
                </a:solidFill>
                <a:latin typeface="Arial"/>
                <a:cs typeface="Arial"/>
                <a:sym typeface="Arial"/>
              </a:endParaRPr>
            </a:p>
          </p:txBody>
        </p:sp>
      </p:grpSp>
      <p:sp>
        <p:nvSpPr>
          <p:cNvPr id="33" name="Google Shape;483;p67">
            <a:extLst>
              <a:ext uri="{FF2B5EF4-FFF2-40B4-BE49-F238E27FC236}">
                <a16:creationId xmlns:a16="http://schemas.microsoft.com/office/drawing/2014/main" id="{2B101A44-07AF-4A06-92C0-22FC21508A9D}"/>
              </a:ext>
            </a:extLst>
          </p:cNvPr>
          <p:cNvSpPr txBox="1">
            <a:spLocks/>
          </p:cNvSpPr>
          <p:nvPr/>
        </p:nvSpPr>
        <p:spPr>
          <a:xfrm>
            <a:off x="4052248" y="3702198"/>
            <a:ext cx="4126129" cy="756232"/>
          </a:xfrm>
          <a:prstGeom prst="rect">
            <a:avLst/>
          </a:prstGeom>
          <a:noFill/>
          <a:ln>
            <a:noFill/>
          </a:ln>
        </p:spPr>
        <p:txBody>
          <a:bodyPr spcFirstLastPara="1" wrap="square" lIns="121875" tIns="121875" rIns="121875" bIns="121875" anchor="t" anchorCtr="0">
            <a:noAutofit/>
          </a:bodyPr>
          <a:lstStyle>
            <a:defPPr marR="0" lvl="0" algn="l" rtl="0">
              <a:lnSpc>
                <a:spcPct val="100000"/>
              </a:lnSpc>
              <a:spcBef>
                <a:spcPts val="0"/>
              </a:spcBef>
              <a:spcAft>
                <a:spcPts val="0"/>
              </a:spcAft>
            </a:defPPr>
            <a:lvl1pPr marL="457200" marR="0" lvl="0" indent="-381000" algn="l" rtl="0">
              <a:lnSpc>
                <a:spcPct val="115000"/>
              </a:lnSpc>
              <a:spcBef>
                <a:spcPts val="0"/>
              </a:spcBef>
              <a:spcAft>
                <a:spcPts val="0"/>
              </a:spcAft>
              <a:buClr>
                <a:schemeClr val="dk2"/>
              </a:buClr>
              <a:buSzPts val="2400"/>
              <a:buFont typeface="Calibri"/>
              <a:buChar char="●"/>
              <a:defRPr sz="2400" b="0" i="0" u="none" strike="noStrike" cap="none">
                <a:solidFill>
                  <a:schemeClr val="dk2"/>
                </a:solidFill>
                <a:latin typeface="Calibri"/>
                <a:ea typeface="Calibri"/>
                <a:cs typeface="Calibri"/>
                <a:sym typeface="Calibri"/>
              </a:defRPr>
            </a:lvl1pPr>
            <a:lvl2pPr marL="914400" marR="0" lvl="1" indent="-349250" algn="l" rtl="0">
              <a:lnSpc>
                <a:spcPct val="115000"/>
              </a:lnSpc>
              <a:spcBef>
                <a:spcPts val="2100"/>
              </a:spcBef>
              <a:spcAft>
                <a:spcPts val="0"/>
              </a:spcAft>
              <a:buClr>
                <a:schemeClr val="dk2"/>
              </a:buClr>
              <a:buSzPts val="1900"/>
              <a:buFont typeface="Calibri"/>
              <a:buChar char="○"/>
              <a:defRPr sz="1900" b="0" i="0" u="none" strike="noStrike" cap="none">
                <a:solidFill>
                  <a:schemeClr val="dk2"/>
                </a:solidFill>
                <a:latin typeface="Calibri"/>
                <a:ea typeface="Calibri"/>
                <a:cs typeface="Calibri"/>
                <a:sym typeface="Calibri"/>
              </a:defRPr>
            </a:lvl2pPr>
            <a:lvl3pPr marL="1371600" marR="0" lvl="2" indent="-349250" algn="l" rtl="0">
              <a:lnSpc>
                <a:spcPct val="115000"/>
              </a:lnSpc>
              <a:spcBef>
                <a:spcPts val="2100"/>
              </a:spcBef>
              <a:spcAft>
                <a:spcPts val="0"/>
              </a:spcAft>
              <a:buClr>
                <a:schemeClr val="dk2"/>
              </a:buClr>
              <a:buSzPts val="1900"/>
              <a:buFont typeface="Calibri"/>
              <a:buChar char="■"/>
              <a:defRPr sz="1900" b="0" i="0" u="none" strike="noStrike" cap="none">
                <a:solidFill>
                  <a:schemeClr val="dk2"/>
                </a:solidFill>
                <a:latin typeface="Calibri"/>
                <a:ea typeface="Calibri"/>
                <a:cs typeface="Calibri"/>
                <a:sym typeface="Calibri"/>
              </a:defRPr>
            </a:lvl3pPr>
            <a:lvl4pPr marL="1828800" marR="0" lvl="3" indent="-349250" algn="l" rtl="0">
              <a:lnSpc>
                <a:spcPct val="115000"/>
              </a:lnSpc>
              <a:spcBef>
                <a:spcPts val="2100"/>
              </a:spcBef>
              <a:spcAft>
                <a:spcPts val="0"/>
              </a:spcAft>
              <a:buClr>
                <a:schemeClr val="dk2"/>
              </a:buClr>
              <a:buSzPts val="1900"/>
              <a:buFont typeface="Calibri"/>
              <a:buChar char="●"/>
              <a:defRPr sz="1900" b="0" i="0" u="none" strike="noStrike" cap="none">
                <a:solidFill>
                  <a:schemeClr val="dk2"/>
                </a:solidFill>
                <a:latin typeface="Calibri"/>
                <a:ea typeface="Calibri"/>
                <a:cs typeface="Calibri"/>
                <a:sym typeface="Calibri"/>
              </a:defRPr>
            </a:lvl4pPr>
            <a:lvl5pPr marL="2286000" marR="0" lvl="4" indent="-349250" algn="l" rtl="0">
              <a:lnSpc>
                <a:spcPct val="115000"/>
              </a:lnSpc>
              <a:spcBef>
                <a:spcPts val="2100"/>
              </a:spcBef>
              <a:spcAft>
                <a:spcPts val="0"/>
              </a:spcAft>
              <a:buClr>
                <a:schemeClr val="dk2"/>
              </a:buClr>
              <a:buSzPts val="1900"/>
              <a:buFont typeface="Calibri"/>
              <a:buChar char="○"/>
              <a:defRPr sz="1900" b="0" i="0" u="none" strike="noStrike" cap="none">
                <a:solidFill>
                  <a:schemeClr val="dk2"/>
                </a:solidFill>
                <a:latin typeface="Calibri"/>
                <a:ea typeface="Calibri"/>
                <a:cs typeface="Calibri"/>
                <a:sym typeface="Calibri"/>
              </a:defRPr>
            </a:lvl5pPr>
            <a:lvl6pPr marL="2743200" marR="0" lvl="5" indent="-349250" algn="l" rtl="0">
              <a:lnSpc>
                <a:spcPct val="115000"/>
              </a:lnSpc>
              <a:spcBef>
                <a:spcPts val="2100"/>
              </a:spcBef>
              <a:spcAft>
                <a:spcPts val="0"/>
              </a:spcAft>
              <a:buClr>
                <a:schemeClr val="dk2"/>
              </a:buClr>
              <a:buSzPts val="1900"/>
              <a:buFont typeface="Calibri"/>
              <a:buChar char="■"/>
              <a:defRPr sz="1900" b="0" i="0" u="none" strike="noStrike" cap="none">
                <a:solidFill>
                  <a:schemeClr val="dk2"/>
                </a:solidFill>
                <a:latin typeface="Calibri"/>
                <a:ea typeface="Calibri"/>
                <a:cs typeface="Calibri"/>
                <a:sym typeface="Calibri"/>
              </a:defRPr>
            </a:lvl6pPr>
            <a:lvl7pPr marL="3200400" marR="0" lvl="6" indent="-349250" algn="l" rtl="0">
              <a:lnSpc>
                <a:spcPct val="115000"/>
              </a:lnSpc>
              <a:spcBef>
                <a:spcPts val="2100"/>
              </a:spcBef>
              <a:spcAft>
                <a:spcPts val="0"/>
              </a:spcAft>
              <a:buClr>
                <a:schemeClr val="dk2"/>
              </a:buClr>
              <a:buSzPts val="1900"/>
              <a:buFont typeface="Calibri"/>
              <a:buChar char="●"/>
              <a:defRPr sz="1900" b="0" i="0" u="none" strike="noStrike" cap="none">
                <a:solidFill>
                  <a:schemeClr val="dk2"/>
                </a:solidFill>
                <a:latin typeface="Calibri"/>
                <a:ea typeface="Calibri"/>
                <a:cs typeface="Calibri"/>
                <a:sym typeface="Calibri"/>
              </a:defRPr>
            </a:lvl7pPr>
            <a:lvl8pPr marL="3657600" marR="0" lvl="7" indent="-349250" algn="l" rtl="0">
              <a:lnSpc>
                <a:spcPct val="115000"/>
              </a:lnSpc>
              <a:spcBef>
                <a:spcPts val="2100"/>
              </a:spcBef>
              <a:spcAft>
                <a:spcPts val="0"/>
              </a:spcAft>
              <a:buClr>
                <a:schemeClr val="dk2"/>
              </a:buClr>
              <a:buSzPts val="1900"/>
              <a:buFont typeface="Calibri"/>
              <a:buChar char="○"/>
              <a:defRPr sz="1900" b="0" i="0" u="none" strike="noStrike" cap="none">
                <a:solidFill>
                  <a:schemeClr val="dk2"/>
                </a:solidFill>
                <a:latin typeface="Calibri"/>
                <a:ea typeface="Calibri"/>
                <a:cs typeface="Calibri"/>
                <a:sym typeface="Calibri"/>
              </a:defRPr>
            </a:lvl8pPr>
            <a:lvl9pPr marL="4114800" marR="0" lvl="8" indent="-349250" algn="l" rtl="0">
              <a:lnSpc>
                <a:spcPct val="115000"/>
              </a:lnSpc>
              <a:spcBef>
                <a:spcPts val="2100"/>
              </a:spcBef>
              <a:spcAft>
                <a:spcPts val="2100"/>
              </a:spcAft>
              <a:buClr>
                <a:schemeClr val="dk2"/>
              </a:buClr>
              <a:buSzPts val="1900"/>
              <a:buFont typeface="Calibri"/>
              <a:buChar char="■"/>
              <a:defRPr sz="1900" b="0" i="0" u="none" strike="noStrike" cap="none">
                <a:solidFill>
                  <a:schemeClr val="dk2"/>
                </a:solidFill>
                <a:latin typeface="Calibri"/>
                <a:ea typeface="Calibri"/>
                <a:cs typeface="Calibri"/>
                <a:sym typeface="Calibri"/>
              </a:defRPr>
            </a:lvl9pPr>
          </a:lstStyle>
          <a:p>
            <a:pPr marL="0" indent="0" algn="ctr">
              <a:lnSpc>
                <a:spcPct val="80000"/>
              </a:lnSpc>
              <a:spcAft>
                <a:spcPts val="2100"/>
              </a:spcAft>
              <a:buClr>
                <a:srgbClr val="595959"/>
              </a:buClr>
              <a:buNone/>
            </a:pPr>
            <a:r>
              <a:rPr lang="en-US" sz="2800" kern="0">
                <a:solidFill>
                  <a:srgbClr val="FFFFFF"/>
                </a:solidFill>
                <a:latin typeface="Arial"/>
              </a:rPr>
              <a:t>EQUITY EXPOSURE</a:t>
            </a:r>
          </a:p>
        </p:txBody>
      </p:sp>
      <p:sp>
        <p:nvSpPr>
          <p:cNvPr id="36" name="Google Shape;442;p62">
            <a:extLst>
              <a:ext uri="{FF2B5EF4-FFF2-40B4-BE49-F238E27FC236}">
                <a16:creationId xmlns:a16="http://schemas.microsoft.com/office/drawing/2014/main" id="{8FC8A504-16DA-4679-9D71-84FB77AB2A0A}"/>
              </a:ext>
            </a:extLst>
          </p:cNvPr>
          <p:cNvSpPr txBox="1">
            <a:spLocks noGrp="1"/>
          </p:cNvSpPr>
          <p:nvPr>
            <p:ph type="title"/>
          </p:nvPr>
        </p:nvSpPr>
        <p:spPr/>
        <p:txBody>
          <a:bodyPr/>
          <a:lstStyle/>
          <a:p>
            <a:pPr lvl="0"/>
            <a:r>
              <a:rPr lang="en-US"/>
              <a:t>REWARD vs RISK</a:t>
            </a:r>
          </a:p>
        </p:txBody>
      </p:sp>
      <p:sp>
        <p:nvSpPr>
          <p:cNvPr id="9" name="Text Placeholder 8">
            <a:extLst>
              <a:ext uri="{FF2B5EF4-FFF2-40B4-BE49-F238E27FC236}">
                <a16:creationId xmlns:a16="http://schemas.microsoft.com/office/drawing/2014/main" id="{967F3458-F4FE-41D6-A909-5A695EE57209}"/>
              </a:ext>
            </a:extLst>
          </p:cNvPr>
          <p:cNvSpPr>
            <a:spLocks noGrp="1"/>
          </p:cNvSpPr>
          <p:nvPr>
            <p:ph type="body" sz="quarter" idx="13"/>
          </p:nvPr>
        </p:nvSpPr>
        <p:spPr/>
        <p:txBody>
          <a:bodyPr/>
          <a:lstStyle/>
          <a:p>
            <a:endParaRPr lang="en-US"/>
          </a:p>
        </p:txBody>
      </p:sp>
      <p:sp>
        <p:nvSpPr>
          <p:cNvPr id="35" name="Slide Number Placeholder 2">
            <a:extLst>
              <a:ext uri="{FF2B5EF4-FFF2-40B4-BE49-F238E27FC236}">
                <a16:creationId xmlns:a16="http://schemas.microsoft.com/office/drawing/2014/main" id="{311E8798-AB53-407E-9357-0EFFA3371776}"/>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DAFE14-7A0B-5947-9BC6-2596D2D26B76}" type="slidenum">
              <a:rPr kumimoji="0" lang="en-US" sz="10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0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9365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22" presetClass="entr" presetSubtype="8"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left)">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3">
                                            <p:txEl>
                                              <p:pRg st="0" end="0"/>
                                            </p:txEl>
                                          </p:spTgt>
                                        </p:tgtEl>
                                        <p:attrNameLst>
                                          <p:attrName>style.visibility</p:attrName>
                                        </p:attrNameLst>
                                      </p:cBhvr>
                                      <p:to>
                                        <p:strVal val="visible"/>
                                      </p:to>
                                    </p:set>
                                    <p:animEffect transition="in" filter="fade">
                                      <p:cBhvr>
                                        <p:cTn id="13" dur="500"/>
                                        <p:tgtEl>
                                          <p:spTgt spid="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6748873|-8341960|-3468525|-2064878|-9539986|Markido&quot;,&quot;Id&quot;:&quot;64ee128e3545323ae8d4d6b2&quot;,&quot;SmartGridHorizontal&quot;:0,&quot;LinkedExcelSources&quot;:{},&quot;LinkedProjectSources&quot;:{},&quot;FlowConfig&quot;:{&quot;Canvas&quot;:{&quot;Slide&quot;:-1,&quot;Width&quot;:0,&quot;Height&quot;:0},&quot;Timeline&quot;:{&quot;Actions&quot;:[]}},&quot;LinkedSlideMergeSources&quot;:{},&quot;LinkedSharePointSlideMergeSources&quot;:{}}"/>
</p:tagLst>
</file>

<file path=ppt/theme/theme1.xml><?xml version="1.0" encoding="utf-8"?>
<a:theme xmlns:a="http://schemas.openxmlformats.org/drawingml/2006/main" name="Office Theme">
  <a:themeElements>
    <a:clrScheme name="Meeder">
      <a:dk1>
        <a:srgbClr val="000000"/>
      </a:dk1>
      <a:lt1>
        <a:srgbClr val="FFFFFF"/>
      </a:lt1>
      <a:dk2>
        <a:srgbClr val="000000"/>
      </a:dk2>
      <a:lt2>
        <a:srgbClr val="E7E6E6"/>
      </a:lt2>
      <a:accent1>
        <a:srgbClr val="005785"/>
      </a:accent1>
      <a:accent2>
        <a:srgbClr val="248DBF"/>
      </a:accent2>
      <a:accent3>
        <a:srgbClr val="75C0C9"/>
      </a:accent3>
      <a:accent4>
        <a:srgbClr val="ABC37F"/>
      </a:accent4>
      <a:accent5>
        <a:srgbClr val="799C4B"/>
      </a:accent5>
      <a:accent6>
        <a:srgbClr val="BEBEBE"/>
      </a:accent6>
      <a:hlink>
        <a:srgbClr val="005F98"/>
      </a:hlink>
      <a:folHlink>
        <a:srgbClr val="968C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Meeder">
      <a:dk1>
        <a:srgbClr val="000000"/>
      </a:dk1>
      <a:lt1>
        <a:srgbClr val="FFFFFF"/>
      </a:lt1>
      <a:dk2>
        <a:srgbClr val="000000"/>
      </a:dk2>
      <a:lt2>
        <a:srgbClr val="E7E6E6"/>
      </a:lt2>
      <a:accent1>
        <a:srgbClr val="005785"/>
      </a:accent1>
      <a:accent2>
        <a:srgbClr val="248DBF"/>
      </a:accent2>
      <a:accent3>
        <a:srgbClr val="75C0C9"/>
      </a:accent3>
      <a:accent4>
        <a:srgbClr val="ABC37F"/>
      </a:accent4>
      <a:accent5>
        <a:srgbClr val="799C4B"/>
      </a:accent5>
      <a:accent6>
        <a:srgbClr val="BEBEBE"/>
      </a:accent6>
      <a:hlink>
        <a:srgbClr val="005F98"/>
      </a:hlink>
      <a:folHlink>
        <a:srgbClr val="968C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1893</Words>
  <Application>Microsoft Office PowerPoint</Application>
  <PresentationFormat>Widescreen</PresentationFormat>
  <Paragraphs>211</Paragraphs>
  <Slides>15</Slides>
  <Notes>15</Notes>
  <HiddenSlides>0</HiddenSlides>
  <MMClips>0</MMClips>
  <ScaleCrop>false</ScaleCrop>
  <HeadingPairs>
    <vt:vector size="4" baseType="variant">
      <vt:variant>
        <vt:lpstr>Theme</vt:lpstr>
      </vt:variant>
      <vt:variant>
        <vt:i4>2</vt:i4>
      </vt:variant>
      <vt:variant>
        <vt:lpstr>Slide Titles</vt:lpstr>
      </vt:variant>
      <vt:variant>
        <vt:i4>15</vt:i4>
      </vt:variant>
    </vt:vector>
  </HeadingPairs>
  <TitlesOfParts>
    <vt:vector size="17" baseType="lpstr">
      <vt:lpstr>Office Theme</vt:lpstr>
      <vt:lpstr>2_Office Theme</vt:lpstr>
      <vt:lpstr>Drive with Meeder</vt:lpstr>
      <vt:lpstr>FIRM OVERVIEW</vt:lpstr>
      <vt:lpstr>We are dedicated to improving  investor outcomes by  keeping clients committed  to their investment strategy  throughout a full market cycle.</vt:lpstr>
      <vt:lpstr>How we do it</vt:lpstr>
      <vt:lpstr>IPS EVALUATES THE  CURRENT ENVIRONMENT</vt:lpstr>
      <vt:lpstr>REWARD vs RISK</vt:lpstr>
      <vt:lpstr>REWARD vs RISK</vt:lpstr>
      <vt:lpstr>REWARD vs RISK</vt:lpstr>
      <vt:lpstr>REWARD vs RISK</vt:lpstr>
      <vt:lpstr>REWARD vs RISK</vt:lpstr>
      <vt:lpstr>Lifetime Investment Models</vt:lpstr>
      <vt:lpstr>Lifetime Investment Models</vt:lpstr>
      <vt:lpstr>We are dedicated to improving  investor outcomes by  keeping clients committed  to their investment strategy  throughout a full market cycle.</vt:lpstr>
      <vt:lpstr>PowerPoint Presentation</vt:lpstr>
      <vt:lpstr>Disclosure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Aaron Adkins</cp:lastModifiedBy>
  <cp:revision>3</cp:revision>
  <dcterms:created xsi:type="dcterms:W3CDTF">2019-04-18T13:02:39Z</dcterms:created>
  <dcterms:modified xsi:type="dcterms:W3CDTF">2024-04-29T18:49:18Z</dcterms:modified>
</cp:coreProperties>
</file>